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73" r:id="rId28"/>
    <p:sldId id="292" r:id="rId29"/>
    <p:sldId id="295" r:id="rId30"/>
    <p:sldId id="296" r:id="rId31"/>
    <p:sldId id="297" r:id="rId32"/>
    <p:sldId id="298" r:id="rId33"/>
    <p:sldId id="299" r:id="rId34"/>
    <p:sldId id="274" r:id="rId35"/>
    <p:sldId id="275" r:id="rId36"/>
    <p:sldId id="290" r:id="rId37"/>
    <p:sldId id="276" r:id="rId38"/>
    <p:sldId id="277" r:id="rId39"/>
    <p:sldId id="294" r:id="rId40"/>
    <p:sldId id="300" r:id="rId41"/>
    <p:sldId id="291" r:id="rId42"/>
    <p:sldId id="293" r:id="rId43"/>
    <p:sldId id="30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39" autoAdjust="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4C5830-8C8B-4934-BDE6-0C2B7127756F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036A0-678D-4B61-B231-FF0EFFAA4F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574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096BD5F-F8EC-41AD-AD17-A2476F68AA76}" type="datetimeFigureOut">
              <a:rPr lang="ru-RU" smtClean="0"/>
              <a:pPr/>
              <a:t>13.02.2018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9154D46-7CD5-4F53-A1CE-21B4DAA691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Картинки по запросу rhfcys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39552" y="476672"/>
            <a:ext cx="8273420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5400" b="1" spc="150" dirty="0" smtClean="0">
                <a:ln w="11430"/>
                <a:solidFill>
                  <a:srgbClr val="F8F8F8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Конкурс капитанов</a:t>
            </a:r>
            <a:endParaRPr lang="ru-RU" sz="5400" b="1" cap="none" spc="150" dirty="0">
              <a:ln w="11430"/>
              <a:solidFill>
                <a:srgbClr val="F8F8F8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3556" name="Picture 4" descr="Картинки по запросу капит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861987"/>
            <a:ext cx="2771800" cy="3996013"/>
          </a:xfrm>
          <a:prstGeom prst="rect">
            <a:avLst/>
          </a:prstGeom>
          <a:noFill/>
        </p:spPr>
      </p:pic>
      <p:pic>
        <p:nvPicPr>
          <p:cNvPr id="23558" name="Picture 6" descr="Картинки по запросу капит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2852936"/>
            <a:ext cx="2887772" cy="4005064"/>
          </a:xfrm>
          <a:prstGeom prst="rect">
            <a:avLst/>
          </a:prstGeom>
          <a:noFill/>
        </p:spPr>
      </p:pic>
      <p:pic>
        <p:nvPicPr>
          <p:cNvPr id="23560" name="Picture 8" descr="Картинки по запросу v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63888" y="2636912"/>
            <a:ext cx="2034226" cy="27123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9910" y="5349244"/>
            <a:ext cx="2021707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Викторина 5-6 </a:t>
            </a:r>
            <a:r>
              <a:rPr lang="ru-RU" sz="2000" b="1" dirty="0" err="1" smtClean="0">
                <a:solidFill>
                  <a:schemeClr val="bg1"/>
                </a:solidFill>
                <a:latin typeface="Arial Narrow" pitchFamily="34" charset="0"/>
              </a:rPr>
              <a:t>кл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.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sz="2000" b="1" dirty="0" err="1">
                <a:solidFill>
                  <a:schemeClr val="bg1"/>
                </a:solidFill>
                <a:latin typeface="Arial Narrow" pitchFamily="34" charset="0"/>
              </a:rPr>
              <a:t>Ренева</a:t>
            </a: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 О.А.</a:t>
            </a:r>
            <a:b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ЧОУ СОШ ЛАДА</a:t>
            </a:r>
            <a:b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</a:br>
            <a:r>
              <a:rPr lang="ru-RU" sz="2000" b="1" dirty="0">
                <a:solidFill>
                  <a:schemeClr val="bg1"/>
                </a:solidFill>
                <a:latin typeface="Arial Narrow" pitchFamily="34" charset="0"/>
              </a:rPr>
              <a:t>г. </a:t>
            </a: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Тольятти</a:t>
            </a:r>
            <a:endParaRPr lang="ru-RU" sz="20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Картинки по запросу чер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1748" name="AutoShape 4" descr="Картинки по запросу 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0" name="Picture 6" descr="Картинки по запросу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12776"/>
            <a:ext cx="3753537" cy="40324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347963" y="5661248"/>
            <a:ext cx="220765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Орел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752" name="Picture 8" descr="Картинки по запросу Орел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764704"/>
            <a:ext cx="6823064" cy="4560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Картинки по запросу сер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1113" cy="685800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44997" y="5661248"/>
            <a:ext cx="28135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чижик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26" name="Picture 6" descr="Картинки по запросу Чижик на фонтан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30697" y="1124744"/>
            <a:ext cx="4524068" cy="3744416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3371" y="1124744"/>
            <a:ext cx="4750629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2" name="AutoShape 2" descr="Картинки по запросу бел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0964" name="AutoShape 4" descr="Картинки по запросу белы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6" name="Picture 6" descr="Картинки по запросу бел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3068" cy="6858000"/>
          </a:xfrm>
          <a:prstGeom prst="rect">
            <a:avLst/>
          </a:prstGeom>
          <a:noFill/>
        </p:spPr>
      </p:pic>
      <p:pic>
        <p:nvPicPr>
          <p:cNvPr id="40968" name="Picture 8" descr="Картинки по запросу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980728"/>
            <a:ext cx="4166146" cy="417765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229069" y="5661248"/>
            <a:ext cx="44454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канарейка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70" name="Picture 10" descr="Картинки по запросу канаре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76672"/>
            <a:ext cx="7762110" cy="51876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Картинки по запросу розо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9940" name="Picture 4" descr="Картинки по запросу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988840"/>
            <a:ext cx="3096344" cy="30963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65750" y="5661248"/>
            <a:ext cx="4572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Жар-птица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9942" name="Picture 6" descr="Картинки по запросу жар-птиц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548680"/>
            <a:ext cx="7151091" cy="4972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Картинки по запросу светло-зеле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6" name="Picture 4" descr="Картинки по запросу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772816"/>
            <a:ext cx="3456384" cy="345638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33026" y="5661248"/>
            <a:ext cx="3637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кукушка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8" name="Picture 6" descr="Картинки по запросу кукуш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908720"/>
            <a:ext cx="7610324" cy="4698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Картинки по запросу тёмно-зелё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7892" name="Picture 4" descr="Картинки по запросу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700808"/>
            <a:ext cx="3900686" cy="313714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00113" y="5661248"/>
            <a:ext cx="29033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голубь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94" name="Picture 6" descr="Картинки по запросу голуб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908720"/>
            <a:ext cx="7598432" cy="4437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4" name="Picture 4" descr="Картинки по запросу Отгадай загадк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454183" y="260648"/>
            <a:ext cx="2427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петух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0180" name="Picture 4" descr="Картинки по запросу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700808"/>
            <a:ext cx="3170039" cy="3528392"/>
          </a:xfrm>
          <a:prstGeom prst="rect">
            <a:avLst/>
          </a:prstGeom>
          <a:noFill/>
        </p:spPr>
      </p:pic>
      <p:pic>
        <p:nvPicPr>
          <p:cNvPr id="50182" name="Picture 6" descr="Картинки по запросу пету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196752"/>
            <a:ext cx="5052789" cy="5394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67297" y="260648"/>
            <a:ext cx="3801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ласточка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0418" name="Picture 2" descr="Картинки по запросу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340768"/>
            <a:ext cx="3810000" cy="3810000"/>
          </a:xfrm>
          <a:prstGeom prst="rect">
            <a:avLst/>
          </a:prstGeom>
          <a:noFill/>
        </p:spPr>
      </p:pic>
      <p:pic>
        <p:nvPicPr>
          <p:cNvPr id="60420" name="Picture 4" descr="Картинки по запросу ласто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268760"/>
            <a:ext cx="8084584" cy="4143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33208" y="260648"/>
            <a:ext cx="34692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соловей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9394" name="Picture 2" descr="Картинки по запросу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772816"/>
            <a:ext cx="3456384" cy="3456384"/>
          </a:xfrm>
          <a:prstGeom prst="rect">
            <a:avLst/>
          </a:prstGeom>
          <a:noFill/>
        </p:spPr>
      </p:pic>
      <p:pic>
        <p:nvPicPr>
          <p:cNvPr id="59396" name="Picture 4" descr="Картинки по запросу солов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196752"/>
            <a:ext cx="7965660" cy="5328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Картинки по запросу си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987824" y="836712"/>
            <a:ext cx="2800768" cy="45089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7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287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Picture 2" descr="Картинки по запросу аист"/>
          <p:cNvPicPr>
            <a:picLocks noChangeAspect="1" noChangeArrowheads="1"/>
          </p:cNvPicPr>
          <p:nvPr/>
        </p:nvPicPr>
        <p:blipFill>
          <a:blip r:embed="rId3" cstate="print"/>
          <a:srcRect b="9281"/>
          <a:stretch>
            <a:fillRect/>
          </a:stretch>
        </p:blipFill>
        <p:spPr bwMode="auto">
          <a:xfrm>
            <a:off x="827584" y="475666"/>
            <a:ext cx="8100540" cy="4899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64039" y="260648"/>
            <a:ext cx="3007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лебедь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8370" name="Picture 2" descr="Картинки по запросу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700808"/>
            <a:ext cx="2686952" cy="3528392"/>
          </a:xfrm>
          <a:prstGeom prst="rect">
            <a:avLst/>
          </a:prstGeom>
          <a:noFill/>
        </p:spPr>
      </p:pic>
      <p:pic>
        <p:nvPicPr>
          <p:cNvPr id="58372" name="Picture 4" descr="Картинки по запросу лебед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196752"/>
            <a:ext cx="6755904" cy="5066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77853" y="260648"/>
            <a:ext cx="27799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страус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7346" name="Picture 2" descr="Картинки по запросу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844824"/>
            <a:ext cx="3171436" cy="3384376"/>
          </a:xfrm>
          <a:prstGeom prst="rect">
            <a:avLst/>
          </a:prstGeom>
          <a:noFill/>
        </p:spPr>
      </p:pic>
      <p:pic>
        <p:nvPicPr>
          <p:cNvPr id="57348" name="Picture 4" descr="Картинки по запросу страус"/>
          <p:cNvPicPr>
            <a:picLocks noChangeAspect="1" noChangeArrowheads="1"/>
          </p:cNvPicPr>
          <p:nvPr/>
        </p:nvPicPr>
        <p:blipFill>
          <a:blip r:embed="rId4" cstate="print"/>
          <a:srcRect l="9092" b="12752"/>
          <a:stretch>
            <a:fillRect/>
          </a:stretch>
        </p:blipFill>
        <p:spPr bwMode="auto">
          <a:xfrm>
            <a:off x="1331640" y="1412776"/>
            <a:ext cx="6479713" cy="4680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48197" y="260648"/>
            <a:ext cx="28392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филин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6322" name="Picture 2" descr="Картинки по запросу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16832"/>
            <a:ext cx="3168352" cy="3168352"/>
          </a:xfrm>
          <a:prstGeom prst="rect">
            <a:avLst/>
          </a:prstGeom>
          <a:noFill/>
        </p:spPr>
      </p:pic>
      <p:pic>
        <p:nvPicPr>
          <p:cNvPr id="56324" name="Picture 4" descr="Картинки по запросу Фил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1196752"/>
            <a:ext cx="5823944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186481" y="260648"/>
            <a:ext cx="29626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сорока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5298" name="Picture 2" descr="Картинки по запросу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1916832"/>
            <a:ext cx="1788401" cy="2592288"/>
          </a:xfrm>
          <a:prstGeom prst="rect">
            <a:avLst/>
          </a:prstGeom>
          <a:noFill/>
        </p:spPr>
      </p:pic>
      <p:pic>
        <p:nvPicPr>
          <p:cNvPr id="55300" name="Picture 4" descr="Картинки по запросу соро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412776"/>
            <a:ext cx="3792066" cy="50626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345979" y="260648"/>
            <a:ext cx="26436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стриж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4274" name="Picture 2" descr="Картинки по запросу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348880"/>
            <a:ext cx="2337048" cy="2337048"/>
          </a:xfrm>
          <a:prstGeom prst="rect">
            <a:avLst/>
          </a:prstGeom>
          <a:noFill/>
        </p:spPr>
      </p:pic>
      <p:pic>
        <p:nvPicPr>
          <p:cNvPr id="54276" name="Picture 4" descr="Картинки по запросу стриж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412776"/>
            <a:ext cx="6191250" cy="4629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324868" y="260648"/>
            <a:ext cx="4685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жаворонок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3250" name="Picture 2" descr="Картинки по запросу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1556792"/>
            <a:ext cx="2669155" cy="3789040"/>
          </a:xfrm>
          <a:prstGeom prst="rect">
            <a:avLst/>
          </a:prstGeom>
          <a:noFill/>
        </p:spPr>
      </p:pic>
      <p:pic>
        <p:nvPicPr>
          <p:cNvPr id="53252" name="Picture 4" descr="Картинки по запросу Жаворо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340768"/>
            <a:ext cx="6762750" cy="468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Картинки по запросу переливающийся цв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87"/>
            <a:ext cx="9144000" cy="68640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909965" y="260648"/>
            <a:ext cx="35157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пингвин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2234" name="Picture 10" descr="Картинки по запросу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060848"/>
            <a:ext cx="3267447" cy="2079284"/>
          </a:xfrm>
          <a:prstGeom prst="rect">
            <a:avLst/>
          </a:prstGeom>
          <a:noFill/>
        </p:spPr>
      </p:pic>
      <p:pic>
        <p:nvPicPr>
          <p:cNvPr id="52236" name="Picture 12" descr="Картинки по запросу пингв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556792"/>
            <a:ext cx="7680853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Картинки по запросу зелёный с жёлты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92896"/>
            <a:ext cx="9144000" cy="2203688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Угадай сказку или       басню</a:t>
            </a:r>
            <a:endParaRPr lang="ru-RU" sz="6000" dirty="0">
              <a:solidFill>
                <a:srgbClr val="FF0000"/>
              </a:solidFill>
            </a:endParaRPr>
          </a:p>
        </p:txBody>
      </p:sp>
      <p:pic>
        <p:nvPicPr>
          <p:cNvPr id="49158" name="Picture 6" descr="Картинки по запросу смайл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620688"/>
            <a:ext cx="1905000" cy="1905000"/>
          </a:xfrm>
          <a:prstGeom prst="rect">
            <a:avLst/>
          </a:prstGeom>
          <a:noFill/>
        </p:spPr>
      </p:pic>
      <p:pic>
        <p:nvPicPr>
          <p:cNvPr id="7" name="Picture 6" descr="Картинки по запросу смайли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548680"/>
            <a:ext cx="1905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9220" name="Picture 4" descr="Картинки по запросу Гадкий утё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692696"/>
            <a:ext cx="4081636" cy="57551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55298" name="Picture 2" descr="Картинки по запросу гуси-лебед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834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2" name="Picture 4" descr="Картинки по запросу желт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3997" cy="6858000"/>
          </a:xfrm>
          <a:prstGeom prst="rect">
            <a:avLst/>
          </a:prstGeom>
          <a:noFill/>
        </p:spPr>
      </p:pic>
      <p:pic>
        <p:nvPicPr>
          <p:cNvPr id="27654" name="Picture 6" descr="Картинки по запросу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124744"/>
            <a:ext cx="2980375" cy="4032448"/>
          </a:xfrm>
          <a:prstGeom prst="rect">
            <a:avLst/>
          </a:prstGeom>
          <a:noFill/>
        </p:spPr>
      </p:pic>
      <p:pic>
        <p:nvPicPr>
          <p:cNvPr id="27650" name="Picture 2" descr="Картинки по запросу гогол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69873" y="543204"/>
            <a:ext cx="6804248" cy="5103187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87824" y="5589240"/>
            <a:ext cx="29258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Гоголь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54274" name="Picture 2" descr="Картинки по запросу Ворона и лисиц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32656"/>
            <a:ext cx="4397474" cy="61564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53250" name="Picture 2" descr="Картинки по запросу Курочка Ряб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8680"/>
            <a:ext cx="9144000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52226" name="Picture 2" descr="Картинки по запросу Сказка о золотом петушк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0"/>
            <a:ext cx="5175101" cy="68635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5626" cy="6858000"/>
          </a:xfrm>
          <a:prstGeom prst="rect">
            <a:avLst/>
          </a:prstGeom>
          <a:noFill/>
        </p:spPr>
      </p:pic>
      <p:pic>
        <p:nvPicPr>
          <p:cNvPr id="51202" name="Picture 2" descr="Картинки по запросу Лебедь рак и щу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8058150" cy="56292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707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серебря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183880" cy="1051560"/>
          </a:xfrm>
        </p:spPr>
        <p:txBody>
          <a:bodyPr>
            <a:noAutofit/>
          </a:bodyPr>
          <a:lstStyle/>
          <a:p>
            <a:r>
              <a:rPr lang="ru-RU" sz="6600" dirty="0" smtClean="0"/>
              <a:t>Рассказ-загадка</a:t>
            </a:r>
            <a:endParaRPr lang="ru-RU" sz="6600" dirty="0"/>
          </a:p>
        </p:txBody>
      </p:sp>
      <p:pic>
        <p:nvPicPr>
          <p:cNvPr id="48132" name="Picture 4" descr="Картинки по запросу думат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37720"/>
            <a:ext cx="3591847" cy="2520280"/>
          </a:xfrm>
          <a:prstGeom prst="rect">
            <a:avLst/>
          </a:prstGeom>
          <a:noFill/>
        </p:spPr>
      </p:pic>
      <p:pic>
        <p:nvPicPr>
          <p:cNvPr id="48134" name="Picture 6" descr="Картинки по запросу думать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81992" y="1988841"/>
            <a:ext cx="3824578" cy="4297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Картинки по запросу цв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511" cy="6858001"/>
          </a:xfrm>
          <a:prstGeom prst="rect">
            <a:avLst/>
          </a:prstGeom>
          <a:noFill/>
        </p:spPr>
      </p:pic>
      <p:pic>
        <p:nvPicPr>
          <p:cNvPr id="47108" name="Picture 4" descr="Картинки по запросу птенец кукуш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83568" y="5934670"/>
            <a:ext cx="76001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Птенец кукушки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Картинки по запросу цв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65511" cy="6858001"/>
          </a:xfrm>
          <a:prstGeom prst="rect">
            <a:avLst/>
          </a:prstGeom>
          <a:noFill/>
        </p:spPr>
      </p:pic>
      <p:pic>
        <p:nvPicPr>
          <p:cNvPr id="61442" name="Picture 2" descr="Картинки по запросу с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059832" y="5229200"/>
            <a:ext cx="26132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сова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Картинки по запросу Абракадаб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1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Картинки по запросу крас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33351" y="188640"/>
            <a:ext cx="711778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Задания для болельщиков</a:t>
            </a:r>
            <a:endParaRPr lang="ru-RU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098" name="Picture 2" descr="Картинки по запросу болельщик РИСУНО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348880"/>
            <a:ext cx="3427164" cy="3999384"/>
          </a:xfrm>
          <a:prstGeom prst="rect">
            <a:avLst/>
          </a:prstGeom>
          <a:noFill/>
        </p:spPr>
      </p:pic>
      <p:pic>
        <p:nvPicPr>
          <p:cNvPr id="7" name="Picture 2" descr="Картинки по запросу болельщик РИСУ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076056" y="2420888"/>
            <a:ext cx="3384376" cy="3999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коричн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Составь слово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Картинки по запросу Составь слова фраза"/>
          <p:cNvPicPr>
            <a:picLocks noChangeAspect="1" noChangeArrowheads="1"/>
          </p:cNvPicPr>
          <p:nvPr/>
        </p:nvPicPr>
        <p:blipFill>
          <a:blip r:embed="rId3" cstate="print"/>
          <a:srcRect t="13289" b="30603"/>
          <a:stretch>
            <a:fillRect/>
          </a:stretch>
        </p:blipFill>
        <p:spPr bwMode="auto">
          <a:xfrm>
            <a:off x="0" y="908720"/>
            <a:ext cx="9191447" cy="51571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0533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Картинки по запросу зеле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30" name="Picture 6" descr="Картинки по запросу гус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44824"/>
            <a:ext cx="4507229" cy="33843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3491880" y="5517232"/>
            <a:ext cx="1915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гуси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4" name="Picture 2" descr="Картинки по запросу гус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844824"/>
            <a:ext cx="4644008" cy="3429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6322" name="Picture 2" descr="Картинки по запросу коричн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728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60742" y="0"/>
            <a:ext cx="3526927" cy="67403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ЛАНБАК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ЦАЛИГОР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КАРОВКЕД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КАГАГАР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КУТБЕР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КАЛЯПО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КАДЕЙИН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ЗЕНЬПОЛПО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ВЕЙЛОСО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РИКОЛИБ</a:t>
            </a:r>
          </a:p>
          <a:p>
            <a:pPr algn="ctr"/>
            <a:r>
              <a:rPr lang="ru-RU" sz="36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ЛИНФИ</a:t>
            </a:r>
          </a:p>
          <a:p>
            <a:pPr algn="ctr"/>
            <a:r>
              <a:rPr lang="ru-RU" sz="36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ГОМИНФЛА</a:t>
            </a:r>
            <a:endParaRPr lang="ru-RU" sz="36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Картинки по запросу переливающийс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9484" y="0"/>
            <a:ext cx="9203484" cy="68580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532440" cy="1051560"/>
          </a:xfrm>
        </p:spPr>
        <p:txBody>
          <a:bodyPr>
            <a:prstTxWarp prst="textChevron">
              <a:avLst/>
            </a:prstTxWarp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Составь пословицу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2468" name="Picture 4" descr="Картинки по запросу пословица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1772816"/>
            <a:ext cx="5099309" cy="431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Картинки по запросу оранж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гусь летит свое болото Хвалит"/>
          <p:cNvPicPr>
            <a:picLocks noChangeAspect="1" noChangeArrowheads="1"/>
          </p:cNvPicPr>
          <p:nvPr/>
        </p:nvPicPr>
        <p:blipFill>
          <a:blip r:embed="rId3" cstate="print"/>
          <a:srcRect l="12994" t="20475" r="7864" b="18101"/>
          <a:stretch>
            <a:fillRect/>
          </a:stretch>
        </p:blipFill>
        <p:spPr bwMode="auto">
          <a:xfrm>
            <a:off x="0" y="476672"/>
            <a:ext cx="9144000" cy="532859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8297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1" y="0"/>
            <a:ext cx="914563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183880" cy="1051560"/>
          </a:xfrm>
        </p:spPr>
        <p:txBody>
          <a:bodyPr>
            <a:prstTxWarp prst="textCurveDown">
              <a:avLst/>
            </a:prstTxWarp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dirty="0" smtClean="0">
                <a:ln>
                  <a:solidFill>
                    <a:srgbClr val="92D050"/>
                  </a:solidFill>
                </a:ln>
                <a:solidFill>
                  <a:srgbClr val="FF0000"/>
                </a:soli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Спасибо за игру</a:t>
            </a:r>
            <a:endParaRPr lang="ru-RU" dirty="0">
              <a:ln>
                <a:solidFill>
                  <a:srgbClr val="92D050"/>
                </a:solidFill>
              </a:ln>
              <a:solidFill>
                <a:srgbClr val="FF0000"/>
              </a:soli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0" r="12365"/>
          <a:stretch/>
        </p:blipFill>
        <p:spPr bwMode="auto">
          <a:xfrm>
            <a:off x="1375404" y="1772816"/>
            <a:ext cx="6048672" cy="4912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07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Картинки по запросу фиолето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11851" cy="6858001"/>
          </a:xfrm>
          <a:prstGeom prst="rect">
            <a:avLst/>
          </a:prstGeom>
          <a:noFill/>
        </p:spPr>
      </p:pic>
      <p:pic>
        <p:nvPicPr>
          <p:cNvPr id="36868" name="Picture 4" descr="Картинки по запросу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556792"/>
            <a:ext cx="3914800" cy="39148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144383" y="5661248"/>
            <a:ext cx="26148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кивин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6872" name="Picture 8" descr="Картинки по запросу кивин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548680"/>
            <a:ext cx="6356479" cy="50851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Картинки по запросу бирюзо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358" cy="6858000"/>
          </a:xfrm>
          <a:prstGeom prst="rect">
            <a:avLst/>
          </a:prstGeom>
          <a:noFill/>
        </p:spPr>
      </p:pic>
      <p:pic>
        <p:nvPicPr>
          <p:cNvPr id="35844" name="Picture 4" descr="Картинки по запросу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1556792"/>
            <a:ext cx="3116883" cy="38671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551272" y="5661248"/>
            <a:ext cx="3801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ласточка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5846" name="Picture 6" descr="Картинки по запросу ласто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04664"/>
            <a:ext cx="4752528" cy="5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Картинки по запросу серо-буро-малино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4820" name="Picture 4" descr="Картинки по запросу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412776"/>
            <a:ext cx="2764557" cy="394057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448151" y="5661248"/>
            <a:ext cx="20072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сова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4822" name="Picture 6" descr="Картинки по запросу сов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404664"/>
            <a:ext cx="6073130" cy="54031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Картинки по запросу коричн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988840"/>
            <a:ext cx="2857500" cy="28575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85925" y="5661248"/>
            <a:ext cx="35317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воробей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8" name="Picture 6" descr="Картинки по запросу Воробе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1268760"/>
            <a:ext cx="7424824" cy="4176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 descr="Картинки по запросу оранжев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256"/>
            <a:ext cx="9144000" cy="6876256"/>
          </a:xfrm>
          <a:prstGeom prst="rect">
            <a:avLst/>
          </a:prstGeom>
          <a:noFill/>
        </p:spPr>
      </p:pic>
      <p:pic>
        <p:nvPicPr>
          <p:cNvPr id="32772" name="Picture 4" descr="Картинки по запросу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2060848"/>
            <a:ext cx="2906688" cy="290668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677910" y="5661248"/>
            <a:ext cx="35477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индейка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2774" name="Picture 6" descr="Картинки по запросу индей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60648"/>
            <a:ext cx="7115175" cy="5362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155</TotalTime>
  <Words>60</Words>
  <Application>Microsoft Office PowerPoint</Application>
  <PresentationFormat>Экран (4:3)</PresentationFormat>
  <Paragraphs>46</Paragraphs>
  <Slides>43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Угадай сказку или       басню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Рассказ-загадка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Составь слово</vt:lpstr>
      <vt:lpstr>Презентация PowerPoint</vt:lpstr>
      <vt:lpstr>Составь пословицу</vt:lpstr>
      <vt:lpstr>Презентация PowerPoint</vt:lpstr>
      <vt:lpstr>Спасибо за игру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Nikola-Piterski</dc:creator>
  <cp:lastModifiedBy>3</cp:lastModifiedBy>
  <cp:revision>21</cp:revision>
  <dcterms:created xsi:type="dcterms:W3CDTF">2017-04-03T16:18:21Z</dcterms:created>
  <dcterms:modified xsi:type="dcterms:W3CDTF">2018-02-13T06:48:46Z</dcterms:modified>
</cp:coreProperties>
</file>