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94" r:id="rId3"/>
    <p:sldId id="299" r:id="rId4"/>
    <p:sldId id="291" r:id="rId5"/>
    <p:sldId id="295" r:id="rId6"/>
    <p:sldId id="296" r:id="rId7"/>
    <p:sldId id="297" r:id="rId8"/>
    <p:sldId id="298" r:id="rId9"/>
    <p:sldId id="301" r:id="rId10"/>
    <p:sldId id="300" r:id="rId11"/>
    <p:sldId id="304" r:id="rId12"/>
    <p:sldId id="305" r:id="rId13"/>
    <p:sldId id="306" r:id="rId14"/>
    <p:sldId id="321" r:id="rId15"/>
    <p:sldId id="302" r:id="rId16"/>
    <p:sldId id="303" r:id="rId17"/>
    <p:sldId id="307" r:id="rId18"/>
    <p:sldId id="310" r:id="rId19"/>
    <p:sldId id="308" r:id="rId20"/>
    <p:sldId id="314" r:id="rId21"/>
    <p:sldId id="309" r:id="rId22"/>
    <p:sldId id="311" r:id="rId23"/>
    <p:sldId id="312" r:id="rId24"/>
    <p:sldId id="313" r:id="rId25"/>
    <p:sldId id="289" r:id="rId26"/>
    <p:sldId id="316" r:id="rId27"/>
    <p:sldId id="317" r:id="rId28"/>
    <p:sldId id="318" r:id="rId29"/>
    <p:sldId id="319" r:id="rId30"/>
    <p:sldId id="320" r:id="rId31"/>
    <p:sldId id="28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D5B5"/>
    <a:srgbClr val="9FD5A8"/>
    <a:srgbClr val="A3DDB1"/>
    <a:srgbClr val="FFC9A7"/>
    <a:srgbClr val="DEBF96"/>
    <a:srgbClr val="DDB487"/>
    <a:srgbClr val="001260"/>
    <a:srgbClr val="01089D"/>
    <a:srgbClr val="B61306"/>
    <a:srgbClr val="8A8A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8" d="100"/>
          <a:sy n="108" d="100"/>
        </p:scale>
        <p:origin x="-264" y="16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306AC0-B271-457D-9DDF-59184BEA3434}" type="datetimeFigureOut">
              <a:rPr lang="en-US" smtClean="0"/>
              <a:pPr/>
              <a:t>2/13/2018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93E5E4-C2DF-402E-9986-36A5AE15CF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1532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2C8FAC-93E4-4648-B83F-E5742F960C1D}" type="datetimeFigureOut">
              <a:rPr lang="en-US" smtClean="0"/>
              <a:pPr/>
              <a:t>2/13/2018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03F6A-6CDB-4251-BB3D-1E84051934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189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8600"/>
            <a:ext cx="505775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2133600"/>
            <a:ext cx="5072098" cy="12858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302752" cy="85039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9379" y="1905001"/>
            <a:ext cx="8380573" cy="391214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69651" y="838200"/>
            <a:ext cx="8390301" cy="457200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69651" y="121920"/>
            <a:ext cx="8390301" cy="6400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936" y="121920"/>
            <a:ext cx="8389016" cy="64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83043" y="1360959"/>
            <a:ext cx="3653935" cy="390020"/>
          </a:xfrm>
        </p:spPr>
        <p:txBody>
          <a:bodyPr>
            <a:noAutofit/>
          </a:bodyPr>
          <a:lstStyle>
            <a:lvl1pPr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386699" y="1721797"/>
            <a:ext cx="3650280" cy="4095343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5" name="Chart Placeholder 14"/>
          <p:cNvSpPr>
            <a:spLocks noGrp="1"/>
          </p:cNvSpPr>
          <p:nvPr>
            <p:ph type="chart" sz="quarter" idx="17"/>
          </p:nvPr>
        </p:nvSpPr>
        <p:spPr>
          <a:xfrm>
            <a:off x="4328809" y="1663431"/>
            <a:ext cx="4419600" cy="415371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r>
              <a:rPr lang="ru-RU" smtClean="0"/>
              <a:t>Вставка диаграммы</a:t>
            </a:r>
            <a:endParaRPr lang="en-US" dirty="0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8"/>
          </p:nvPr>
        </p:nvSpPr>
        <p:spPr>
          <a:xfrm>
            <a:off x="369651" y="838200"/>
            <a:ext cx="8390301" cy="457200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936" y="121920"/>
            <a:ext cx="8389016" cy="64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ClipArt Placeholder 6"/>
          <p:cNvSpPr>
            <a:spLocks noGrp="1"/>
          </p:cNvSpPr>
          <p:nvPr>
            <p:ph type="clipArt" sz="quarter" idx="13"/>
          </p:nvPr>
        </p:nvSpPr>
        <p:spPr>
          <a:xfrm>
            <a:off x="379562" y="1295400"/>
            <a:ext cx="8380390" cy="4500594"/>
          </a:xfrm>
        </p:spPr>
        <p:txBody>
          <a:bodyPr/>
          <a:lstStyle/>
          <a:p>
            <a:r>
              <a:rPr lang="ru-RU" smtClean="0"/>
              <a:t>Вставка картинки</a:t>
            </a:r>
            <a:endParaRPr lang="en-US" dirty="0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70936" y="169682"/>
            <a:ext cx="8389016" cy="64008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 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385433" y="1541282"/>
            <a:ext cx="4038600" cy="365760"/>
          </a:xfrm>
        </p:spPr>
        <p:txBody>
          <a:bodyPr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4737847" y="1536800"/>
            <a:ext cx="4038600" cy="365760"/>
          </a:xfrm>
        </p:spPr>
        <p:txBody>
          <a:bodyPr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381000" y="1905000"/>
            <a:ext cx="4041648" cy="4114800"/>
          </a:xfrm>
        </p:spPr>
        <p:txBody>
          <a:bodyPr/>
          <a:lstStyle>
            <a:lvl1pPr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6"/>
          </p:nvPr>
        </p:nvSpPr>
        <p:spPr>
          <a:xfrm>
            <a:off x="4730317" y="1888756"/>
            <a:ext cx="4041648" cy="41148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7"/>
          </p:nvPr>
        </p:nvSpPr>
        <p:spPr>
          <a:xfrm>
            <a:off x="379562" y="931682"/>
            <a:ext cx="8380390" cy="457200"/>
          </a:xfrm>
        </p:spPr>
        <p:txBody>
          <a:bodyPr>
            <a:noAutofit/>
          </a:bodyPr>
          <a:lstStyle>
            <a:lvl1pPr>
              <a:buNone/>
              <a:defRPr sz="24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562" y="94643"/>
            <a:ext cx="8380390" cy="64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721352" y="1466243"/>
            <a:ext cx="4041648" cy="365760"/>
          </a:xfrm>
        </p:spPr>
        <p:txBody>
          <a:bodyPr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4721352" y="1805497"/>
            <a:ext cx="4041648" cy="413810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6"/>
          </p:nvPr>
        </p:nvSpPr>
        <p:spPr>
          <a:xfrm>
            <a:off x="381000" y="1479690"/>
            <a:ext cx="4041648" cy="4461276"/>
          </a:xfrm>
        </p:spPr>
        <p:txBody>
          <a:bodyPr>
            <a:normAutofit/>
          </a:bodyPr>
          <a:lstStyle>
            <a:lvl1pPr>
              <a:defRPr sz="2400"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10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9562" y="126460"/>
            <a:ext cx="8380390" cy="64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70936" y="888460"/>
            <a:ext cx="8389016" cy="457200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3246238" y="1511168"/>
            <a:ext cx="2651760" cy="365760"/>
          </a:xfrm>
        </p:spPr>
        <p:txBody>
          <a:bodyPr>
            <a:noAutofit/>
          </a:bodyPr>
          <a:lstStyle>
            <a:lvl1pPr algn="ctr">
              <a:buNone/>
              <a:defRPr sz="1800"/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376313" y="1503964"/>
            <a:ext cx="2651760" cy="365760"/>
          </a:xfrm>
        </p:spPr>
        <p:txBody>
          <a:bodyPr vert="horz" lIns="91440" tIns="45720" rIns="91440" bIns="45720" rtlCol="0">
            <a:noAutofit/>
          </a:bodyPr>
          <a:lstStyle>
            <a:lvl1pPr algn="ctr">
              <a:buNone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6097945" y="1495370"/>
            <a:ext cx="2651760" cy="365760"/>
          </a:xfrm>
        </p:spPr>
        <p:txBody>
          <a:bodyPr vert="horz" lIns="91440" tIns="45720" rIns="91440" bIns="45720" rtlCol="0">
            <a:noAutofit/>
          </a:bodyPr>
          <a:lstStyle>
            <a:lvl1pPr algn="ctr">
              <a:buNone/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lvl="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81000" y="1847684"/>
            <a:ext cx="2651760" cy="4086189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buNone/>
              <a:defRPr/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8"/>
          </p:nvPr>
        </p:nvSpPr>
        <p:spPr>
          <a:xfrm>
            <a:off x="3250721" y="1856310"/>
            <a:ext cx="2651760" cy="408729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buNone/>
              <a:defRPr/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9"/>
          </p:nvPr>
        </p:nvSpPr>
        <p:spPr>
          <a:xfrm>
            <a:off x="6096000" y="1847684"/>
            <a:ext cx="2651760" cy="4086189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buNone/>
              <a:defRPr/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4" name="Picture Placeholder 17"/>
          <p:cNvSpPr>
            <a:spLocks noGrp="1"/>
          </p:cNvSpPr>
          <p:nvPr>
            <p:ph type="pic" sz="quarter" idx="20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326" y="137160"/>
            <a:ext cx="8379626" cy="64008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380326" y="899160"/>
            <a:ext cx="8379626" cy="457200"/>
          </a:xfrm>
        </p:spPr>
        <p:txBody>
          <a:bodyPr>
            <a:noAutofit/>
          </a:bodyPr>
          <a:lstStyle>
            <a:lvl1pPr>
              <a:buNone/>
              <a:defRPr sz="2400"/>
            </a:lvl1pPr>
            <a:lvl5pPr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5"/>
          </p:nvPr>
        </p:nvSpPr>
        <p:spPr>
          <a:xfrm>
            <a:off x="861135" y="1676400"/>
            <a:ext cx="7901866" cy="134200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buNone/>
              <a:defRPr/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6"/>
          </p:nvPr>
        </p:nvSpPr>
        <p:spPr>
          <a:xfrm>
            <a:off x="853440" y="3124200"/>
            <a:ext cx="7909560" cy="134416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buNone/>
              <a:defRPr/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838200" y="4572000"/>
            <a:ext cx="7900416" cy="134416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5pPr>
              <a:buNone/>
              <a:defRPr/>
            </a:lvl5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ru-RU" smtClean="0"/>
              <a:t>Образец текста</a:t>
            </a:r>
          </a:p>
        </p:txBody>
      </p:sp>
      <p:sp>
        <p:nvSpPr>
          <p:cNvPr id="12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4572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371600"/>
            <a:ext cx="3806952" cy="44196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Picture Placeholder 17"/>
          <p:cNvSpPr>
            <a:spLocks noGrp="1"/>
          </p:cNvSpPr>
          <p:nvPr>
            <p:ph type="pic" sz="quarter" idx="19"/>
          </p:nvPr>
        </p:nvSpPr>
        <p:spPr>
          <a:xfrm>
            <a:off x="381000" y="6324600"/>
            <a:ext cx="2209800" cy="381000"/>
          </a:xfrm>
        </p:spPr>
        <p:txBody>
          <a:bodyPr vert="horz" lIns="91440" tIns="45720" rIns="91440" bIns="45720" rtlCol="0">
            <a:noAutofit/>
          </a:bodyPr>
          <a:lstStyle>
            <a:lvl1pPr>
              <a:defRPr lang="en-US" sz="1200" dirty="0"/>
            </a:lvl1pPr>
          </a:lstStyle>
          <a:p>
            <a:pPr lvl="0">
              <a:buNone/>
            </a:pPr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9379" y="121920"/>
            <a:ext cx="8385242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9379" y="1293779"/>
            <a:ext cx="8380573" cy="45233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9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1801" y="5445224"/>
            <a:ext cx="8610600" cy="109644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моллюсков</a:t>
            </a:r>
            <a:endParaRPr lang="en-US" sz="6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988840"/>
            <a:ext cx="1878917" cy="1584176"/>
          </a:xfrm>
          <a:prstGeom prst="ellipse">
            <a:avLst/>
          </a:prstGeom>
          <a:ln>
            <a:noFill/>
          </a:ln>
          <a:effectLst>
            <a:glow rad="127000">
              <a:schemeClr val="accent3">
                <a:lumMod val="20000"/>
                <a:lumOff val="80000"/>
              </a:schemeClr>
            </a:glow>
            <a:softEdge rad="112500"/>
          </a:effectLst>
        </p:spPr>
      </p:pic>
      <p:pic>
        <p:nvPicPr>
          <p:cNvPr id="5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2371" y="3581364"/>
            <a:ext cx="1580387" cy="1327409"/>
          </a:xfrm>
          <a:prstGeom prst="ellipse">
            <a:avLst/>
          </a:prstGeom>
          <a:ln>
            <a:noFill/>
          </a:ln>
          <a:effectLst>
            <a:glow rad="127000">
              <a:schemeClr val="accent3">
                <a:lumMod val="20000"/>
                <a:lumOff val="80000"/>
              </a:schemeClr>
            </a:glow>
            <a:softEdge rad="112500"/>
          </a:effectLst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89" t="13143" b="5949"/>
          <a:stretch/>
        </p:blipFill>
        <p:spPr>
          <a:xfrm>
            <a:off x="5148063" y="1916832"/>
            <a:ext cx="1311027" cy="1099822"/>
          </a:xfrm>
          <a:prstGeom prst="ellipse">
            <a:avLst/>
          </a:prstGeom>
          <a:ln>
            <a:noFill/>
          </a:ln>
          <a:effectLst>
            <a:glow rad="127000">
              <a:schemeClr val="accent3">
                <a:lumMod val="20000"/>
                <a:lumOff val="80000"/>
              </a:schemeClr>
            </a:glow>
            <a:softEdge rad="112500"/>
          </a:effectLst>
        </p:spPr>
      </p:pic>
      <p:pic>
        <p:nvPicPr>
          <p:cNvPr id="6" name="Объект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1" y="1943433"/>
            <a:ext cx="1792415" cy="1674989"/>
          </a:xfrm>
          <a:prstGeom prst="ellipse">
            <a:avLst/>
          </a:prstGeom>
          <a:ln>
            <a:noFill/>
          </a:ln>
          <a:effectLst>
            <a:glow rad="127000">
              <a:schemeClr val="accent3">
                <a:lumMod val="20000"/>
                <a:lumOff val="80000"/>
              </a:schemeClr>
            </a:glow>
            <a:softEdge rad="112500"/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1" t="5581" r="6862" b="-5581"/>
          <a:stretch/>
        </p:blipFill>
        <p:spPr>
          <a:xfrm rot="20700000">
            <a:off x="4169764" y="2657506"/>
            <a:ext cx="865806" cy="863586"/>
          </a:xfrm>
          <a:prstGeom prst="ellipse">
            <a:avLst/>
          </a:prstGeom>
          <a:ln>
            <a:noFill/>
          </a:ln>
          <a:effectLst>
            <a:glow rad="127000">
              <a:schemeClr val="accent3">
                <a:lumMod val="20000"/>
                <a:lumOff val="80000"/>
              </a:schemeClr>
            </a:glow>
            <a:softEdge rad="112500"/>
          </a:effec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67555" y="19918"/>
            <a:ext cx="8610600" cy="10081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</a:t>
            </a:r>
            <a:endParaRPr lang="en-US" sz="6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95291" y="5491093"/>
            <a:ext cx="16466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Урок в 7кл.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Ренева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 О.А.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ЧОУ СОШ ЛАДА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г. Тольятти</a:t>
            </a:r>
            <a:endParaRPr lang="ru-RU" i="1" dirty="0">
              <a:solidFill>
                <a:schemeClr val="accent5">
                  <a:lumMod val="5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278" y="94643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Двустворчатые </a:t>
            </a:r>
            <a:r>
              <a:rPr lang="ru-RU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en-US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Bivalvia</a:t>
            </a:r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716016" y="908720"/>
            <a:ext cx="4104456" cy="1512168"/>
          </a:xfrm>
          <a:gradFill>
            <a:gsLst>
              <a:gs pos="47000">
                <a:schemeClr val="accent2">
                  <a:alpha val="69000"/>
                </a:schemeClr>
              </a:gs>
              <a:gs pos="100000">
                <a:schemeClr val="accent2">
                  <a:lumMod val="60000"/>
                  <a:lumOff val="40000"/>
                  <a:alpha val="7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36576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ru-RU" sz="2400" dirty="0">
                <a:solidFill>
                  <a:schemeClr val="bg2"/>
                </a:solidFill>
              </a:rPr>
              <a:t>20 тыс</a:t>
            </a:r>
            <a:r>
              <a:rPr lang="ru-RU" sz="2400" dirty="0" smtClean="0">
                <a:solidFill>
                  <a:schemeClr val="bg2"/>
                </a:solidFill>
              </a:rPr>
              <a:t>. видов </a:t>
            </a:r>
            <a:r>
              <a:rPr lang="ru-RU" sz="2400" dirty="0">
                <a:solidFill>
                  <a:schemeClr val="bg2"/>
                </a:solidFill>
              </a:rPr>
              <a:t>. Исключительно водные животные</a:t>
            </a:r>
            <a:r>
              <a:rPr lang="ru-RU" sz="2400" dirty="0" smtClean="0">
                <a:solidFill>
                  <a:schemeClr val="bg2"/>
                </a:solidFill>
              </a:rPr>
              <a:t>.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716016" y="2636912"/>
            <a:ext cx="4176464" cy="3170099"/>
          </a:xfr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    Обитателям нашей планеты являются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20 000 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видов двустворчатых моллюсков, </a:t>
            </a:r>
            <a:r>
              <a:rPr lang="ru-RU" sz="2000" b="1" dirty="0" smtClean="0">
                <a:solidFill>
                  <a:schemeClr val="accent5">
                    <a:lumMod val="75000"/>
                  </a:schemeClr>
                </a:solidFill>
              </a:rPr>
              <a:t>объединенных </a:t>
            </a:r>
            <a:r>
              <a:rPr lang="ru-RU" sz="2000" b="1" dirty="0">
                <a:solidFill>
                  <a:schemeClr val="accent5">
                    <a:lumMod val="75000"/>
                  </a:schemeClr>
                </a:solidFill>
              </a:rPr>
              <a:t>в 106 семейств, которые в своем большинстве проживают на небольших глубинах в субтропических и тропических морях, а также на коралловых рифах.</a:t>
            </a: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3" r="16023"/>
          <a:stretch>
            <a:fillRect/>
          </a:stretch>
        </p:blipFill>
        <p:spPr>
          <a:xfrm rot="21212681">
            <a:off x="381000" y="1479690"/>
            <a:ext cx="4041648" cy="44612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 descr="http://animalsfoto.com/photo/cd/cdf607a60052b813bc01dc3b10cbd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5050">
            <a:off x="455965" y="2537768"/>
            <a:ext cx="3960440" cy="2480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887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двустворчатых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Перловица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2319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Мидии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Устрица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848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Гребешок японский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http://www.8lap.ru/upload/iblock/fe4/fe4661f353655b1a06372e1a4a713f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48707"/>
            <a:ext cx="2232248" cy="22322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s://www.syl.ru/misc/i/ai/80310/1246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464" y="984449"/>
            <a:ext cx="3516423" cy="23607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tourblogger.ru/sites/default/files/imagecache/600x450/albums/25900/13254/original/DSCF187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72" y="3805883"/>
            <a:ext cx="3312368" cy="24842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www.dive-tek.ru/archiv/2008/1/70-73-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803678"/>
            <a:ext cx="4271928" cy="24594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91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двустворчатых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Тридакна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2319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Церастодерма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Ламарка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82848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Лима шероховатая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http://www.bugaga.ru/uploads/posts/2011-07/1311777752_underwater_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07244"/>
            <a:ext cx="3314655" cy="24859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http://img.21food.com/20110609/product/1306174745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984449"/>
            <a:ext cx="3679578" cy="23729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s://img-fotki.yandex.ru/get/170265/200266923.60e/0_176635_f92cbc2c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65" y="3767502"/>
            <a:ext cx="3312741" cy="24845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school-collection.iv-edu.ru/dlrstore/ae180bee-a90d-4194-90f0-ca01ac9d61e6/cerastoderma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9" t="19539" b="13695"/>
          <a:stretch/>
        </p:blipFill>
        <p:spPr bwMode="auto">
          <a:xfrm>
            <a:off x="5170712" y="1097746"/>
            <a:ext cx="2839598" cy="22596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98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двустворчатых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28498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Жемчужница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2319" y="321297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Морское ушко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Бухтовый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гребешок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848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Тридакна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 гигантская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66" name="Picture 2" descr="https://seapointcenter.com/wp-content/uploads/2013/10/Creative-Tensio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19"/>
          <a:stretch/>
        </p:blipFill>
        <p:spPr bwMode="auto">
          <a:xfrm>
            <a:off x="724240" y="1144777"/>
            <a:ext cx="3093232" cy="20401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https://ochendaje.files.wordpress.com/2012/05/a_1195308037_rifa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98481"/>
            <a:ext cx="4000759" cy="266537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://farm5.staticflickr.com/4117/4750741375_94cef6b55b_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783" y="3698481"/>
            <a:ext cx="3202293" cy="25549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http://img1.reactor.cc/pics/post/full/Steven-universe-%D1%84%D1%8D%D0%BD%D0%B4%D0%BE%D0%BC%D1%8B-SU-creepy-SU-art-2914973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76"/>
          <a:stretch/>
        </p:blipFill>
        <p:spPr bwMode="auto">
          <a:xfrm>
            <a:off x="5007394" y="1100287"/>
            <a:ext cx="3166233" cy="20121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527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двустворчатых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8511" y="378904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Морской моллюск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Морской ангел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8484" y="5373216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Голожаберный моллюск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pics2.pokazuha.ru/p217/e/s/9812448us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76" y="1024903"/>
            <a:ext cx="3609810" cy="262012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log-travushka.ru/wp-content/uploads/2015/06/DSC_0193-960x6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78365"/>
            <a:ext cx="4854800" cy="32264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namtar.ru/media/k2/items/cache/5fa21cd9e0d2531a2f1dfdffbab46f70_X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316079"/>
            <a:ext cx="2693802" cy="20652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615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Рисунок 1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Прямоугольник 19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123728" y="98316"/>
            <a:ext cx="5688632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Головоногие</a:t>
            </a:r>
            <a:endParaRPr lang="en-US" sz="4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132411" y="5661248"/>
            <a:ext cx="4934290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моллюски</a:t>
            </a:r>
            <a:endParaRPr lang="en-US" sz="4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http://ogivotnich.ru/images/stories/tvarini/golovonogy_molyusk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7208"/>
            <a:ext cx="7776864" cy="371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985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278" y="94643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Головоногие </a:t>
            </a:r>
            <a:r>
              <a:rPr lang="ru-RU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en-US" sz="40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Cefalopoda</a:t>
            </a:r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716016" y="908720"/>
            <a:ext cx="4104456" cy="1152128"/>
          </a:xfrm>
          <a:gradFill>
            <a:gsLst>
              <a:gs pos="47000">
                <a:schemeClr val="accent2">
                  <a:alpha val="69000"/>
                </a:schemeClr>
              </a:gs>
              <a:gs pos="100000">
                <a:schemeClr val="accent2">
                  <a:lumMod val="60000"/>
                  <a:lumOff val="40000"/>
                  <a:alpha val="7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36576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ru-RU" sz="2400" b="1" dirty="0">
                <a:solidFill>
                  <a:schemeClr val="bg2"/>
                </a:solidFill>
              </a:rPr>
              <a:t>650 видов, размеры 1 см – 5м. </a:t>
            </a:r>
          </a:p>
          <a:p>
            <a:pPr marL="0" indent="0">
              <a:spcBef>
                <a:spcPts val="0"/>
              </a:spcBef>
            </a:pP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716016" y="2279875"/>
            <a:ext cx="4176464" cy="3859518"/>
          </a:xfrm>
          <a:noFill/>
        </p:spPr>
        <p:txBody>
          <a:bodyPr wrap="square" rtlCol="0">
            <a:spAutoFit/>
          </a:bodyPr>
          <a:lstStyle/>
          <a:p>
            <a:pPr marL="0" indent="0" algn="just">
              <a:buNone/>
            </a:pP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   Это наиболее развитые моллюски.</a:t>
            </a:r>
            <a:endParaRPr lang="en-US" sz="2400" b="1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   Головоногие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обитают только в очень соленой водной среде.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  Представители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класса – хищники.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 Представители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: кальмары, осьминоги, наутилусы.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3" r="16023"/>
          <a:stretch>
            <a:fillRect/>
          </a:stretch>
        </p:blipFill>
        <p:spPr>
          <a:xfrm rot="21212681">
            <a:off x="381000" y="1479690"/>
            <a:ext cx="4041648" cy="44612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 descr="http://animalsfoto.com/photo/cd/cdf607a60052b813bc01dc3b10cbd8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5050">
            <a:off x="455965" y="2537768"/>
            <a:ext cx="3960440" cy="24802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5218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900igr.net/up/datai/184267/0013-019-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8391219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69278" y="94643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Строение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24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Строение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2" name="Picture 2" descr="https://pptcloud3.ams3.digitaloceanspaces.com/slides/pics/001/294/111/original/Slide5.jpg?148028080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5" t="16724" r="385" b="2564"/>
          <a:stretch/>
        </p:blipFill>
        <p:spPr bwMode="auto">
          <a:xfrm>
            <a:off x="134260" y="1124745"/>
            <a:ext cx="8830227" cy="5345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57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51565" y="590863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Наутилус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https://res.cloudinary.com/uktv/image/upload/v1390820271/gsrpbhwosy23j62rbug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770" y="1408924"/>
            <a:ext cx="7360818" cy="41404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https://thumbnailer.mixcloud.com/unsafe/1200x628/extaudio/1/d/6/3/5327-a95d-473b-b386-0b56aa3f18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20806"/>
            <a:ext cx="2784375" cy="14571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vivareit.ru/wp-content/uploads/2016/05/nautil4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1052736"/>
            <a:ext cx="2043590" cy="15241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271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6081465"/>
            <a:ext cx="8380573" cy="51588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130 тысяч видов</a:t>
            </a:r>
            <a:endParaRPr lang="ru-RU" sz="3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69651" y="121920"/>
            <a:ext cx="8390301" cy="498768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4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Моллюски</a:t>
            </a:r>
          </a:p>
        </p:txBody>
      </p:sp>
      <p:pic>
        <p:nvPicPr>
          <p:cNvPr id="26626" name="Picture 2" descr="https://upload.wikimedia.org/wikipedia/commons/8/8a/Pulmonata_various_examples_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265940" cy="443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3073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6016" y="602513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Каракатица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9458" name="Picture 2" descr="http://wildfrontier.ru/wp-content/uploads/2016/12/Karakatitsa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052736"/>
            <a:ext cx="3768353" cy="23294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publy.ru/wp-content/uploads/2015/12/karakatic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999057"/>
            <a:ext cx="3768353" cy="23941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s://ianimal.ru/wp-content/uploads/2011/09/giant-karakatica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556792"/>
            <a:ext cx="5236840" cy="3886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4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637064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Осьминог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38" name="Picture 2" descr="http://www.healthysoul.co.uk/wp-content/uploads/2012/09/octopu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24744"/>
            <a:ext cx="4128393" cy="275118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zlyka.com/wp-content/uploads/2017/02/9_%D0%9A%D1%80%D0%B0%D1%81%D0%B8%D0%B2%D1%8B%D0%B9_%D0%BA%D0%BE%D0%BA%D0%BE%D1%81%D0%BE%D0%B2%D1%8B%D0%B9_%D0%BE%D1%81%D1%8C%D0%BC%D0%B8%D0%BD%D0%BE%D0%B3_%D1%81%D0%B2%D0%B5%D1%82%D0%B8%D1%82%D1%81%D1%8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0858" y="2935661"/>
            <a:ext cx="4536504" cy="33950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ttp://komotoz.ru/photo/images/photo_osminoga/photo_osminoga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03" y="4240233"/>
            <a:ext cx="3601136" cy="2109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s://img-fotki.yandex.ru/get/6527/42670583.5c/0_efc5e_331e5064_orig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124744"/>
            <a:ext cx="2322964" cy="15442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99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637064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Кальмар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86" name="Picture 2" descr="https://img1.goodfon.ru/original/1600x1200/3/fc/squid-tentacles-colors-blac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964813"/>
            <a:ext cx="5205796" cy="39043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http://333v.ru/uploads/ca/ca3529d40e8fbf7fdd3af0b204363db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4639" y="1340768"/>
            <a:ext cx="3096344" cy="2322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https://million-wallpapers.ru/wallpapers/5/19/3418602778714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129372"/>
            <a:ext cx="2532461" cy="15827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http://www.fish-product.ru/useruploads/images/kalma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619" y="4193337"/>
            <a:ext cx="3456384" cy="19317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21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637064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Адский вампир. Кальмар.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img12.nnm2.com/1/0/9/7/2/9a4fec4700874c99fec92258c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90" y="1367262"/>
            <a:ext cx="6624735" cy="49685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s://ianimal.ru/wp-content/uploads/2010/12/adskii-vampir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993" y="1005880"/>
            <a:ext cx="3093108" cy="20630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7790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головоногих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31840" y="637064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Кальмар Чудесная лампа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4" name="Picture 2" descr="http://cn1.nevsedoma.com.ua/images/2011/95/4/sea02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58" y="1090360"/>
            <a:ext cx="4900315" cy="51453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://www.zoopicture.ru/assets/2012/07/5637377303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039829"/>
            <a:ext cx="3533378" cy="23532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http://invepo.ru/wp-content/uploads/2017/01/prozrachnye_zhivotnye_34_foto_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6641" y="3663026"/>
            <a:ext cx="2592288" cy="24417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9959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12376" y="1609349"/>
            <a:ext cx="8350625" cy="1188720"/>
          </a:xfrm>
          <a:gradFill>
            <a:gsLst>
              <a:gs pos="100000">
                <a:schemeClr val="accent1">
                  <a:lumMod val="71000"/>
                  <a:lumOff val="29000"/>
                  <a:alpha val="0"/>
                </a:schemeClr>
              </a:gs>
              <a:gs pos="12000">
                <a:schemeClr val="accent3">
                  <a:lumMod val="20000"/>
                  <a:lumOff val="80000"/>
                </a:schemeClr>
              </a:gs>
            </a:gsLst>
            <a:lin ang="0" scaled="1"/>
          </a:gradFill>
          <a:ln w="19050" cap="flat" cmpd="sng">
            <a:noFill/>
            <a:prstDash val="solid"/>
            <a:round/>
          </a:ln>
        </p:spPr>
        <p:txBody>
          <a:bodyPr anchor="ctr">
            <a:normAutofit fontScale="92500" lnSpcReduction="10000"/>
          </a:bodyPr>
          <a:lstStyle/>
          <a:p>
            <a:pPr marL="0" lvl="0" indent="0" algn="just">
              <a:buNone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В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1735 г.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шведский систематик К. Линней дал научное название мифологическому гигантскому спруту, - «каракатица – маленький мир». 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381547" y="4904576"/>
            <a:ext cx="8350624" cy="1188720"/>
          </a:xfrm>
          <a:gradFill>
            <a:gsLst>
              <a:gs pos="100000">
                <a:schemeClr val="accent1">
                  <a:lumMod val="71000"/>
                  <a:lumOff val="29000"/>
                  <a:alpha val="0"/>
                </a:schemeClr>
              </a:gs>
              <a:gs pos="12000">
                <a:schemeClr val="accent3">
                  <a:lumMod val="20000"/>
                  <a:lumOff val="80000"/>
                </a:schemeClr>
              </a:gs>
            </a:gsLst>
            <a:lin ang="0" scaled="1"/>
          </a:gradFill>
          <a:ln w="19050" cap="flat" cmpd="sng">
            <a:noFill/>
            <a:prstDash val="solid"/>
            <a:round/>
          </a:ln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В 1817 г.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французский натуралист и палеонтолог </a:t>
            </a: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Ж. Кювье </a:t>
            </a:r>
            <a:r>
              <a:rPr lang="ru-RU" sz="2800" dirty="0">
                <a:solidFill>
                  <a:schemeClr val="accent5">
                    <a:lumMod val="75000"/>
                  </a:schemeClr>
                </a:solidFill>
              </a:rPr>
              <a:t>опубликовал капитальный труд «Анатомия моллюсков»</a:t>
            </a:r>
            <a:endParaRPr lang="en-US" sz="28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98578" y="1124744"/>
            <a:ext cx="1036319" cy="457200"/>
            <a:chOff x="657224" y="9525"/>
            <a:chExt cx="2066925" cy="976614"/>
          </a:xfrm>
          <a:solidFill>
            <a:schemeClr val="accent3">
              <a:lumMod val="60000"/>
              <a:lumOff val="40000"/>
            </a:schemeClr>
          </a:solidFill>
          <a:effectLst>
            <a:outerShdw blurRad="241300" dist="76200" dir="5220000" sx="96000" sy="96000" algn="ctr" rotWithShape="0">
              <a:schemeClr val="tx1">
                <a:alpha val="77000"/>
              </a:schemeClr>
            </a:outerShdw>
          </a:effectLst>
        </p:grpSpPr>
        <p:sp>
          <p:nvSpPr>
            <p:cNvPr id="33" name="Rectangle 32"/>
            <p:cNvSpPr/>
            <p:nvPr/>
          </p:nvSpPr>
          <p:spPr>
            <a:xfrm>
              <a:off x="657224" y="9525"/>
              <a:ext cx="2066925" cy="8286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chemeClr val="accent5">
                      <a:lumMod val="75000"/>
                    </a:schemeClr>
                  </a:solidFill>
                </a:rPr>
                <a:t>1</a:t>
              </a:r>
              <a:endParaRPr lang="en-US" sz="2400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sp>
          <p:nvSpPr>
            <p:cNvPr id="34" name="Isosceles Triangle 33"/>
            <p:cNvSpPr/>
            <p:nvPr/>
          </p:nvSpPr>
          <p:spPr>
            <a:xfrm rot="10800000">
              <a:off x="884663" y="821472"/>
              <a:ext cx="365760" cy="16466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21860" y="4336732"/>
            <a:ext cx="1036319" cy="457200"/>
            <a:chOff x="657224" y="9525"/>
            <a:chExt cx="2066925" cy="976614"/>
          </a:xfrm>
          <a:solidFill>
            <a:schemeClr val="accent3">
              <a:lumMod val="60000"/>
              <a:lumOff val="40000"/>
            </a:schemeClr>
          </a:solidFill>
          <a:effectLst>
            <a:outerShdw blurRad="241300" dist="76200" dir="5400000" sx="96000" sy="96000" algn="ctr" rotWithShape="0">
              <a:schemeClr val="tx1">
                <a:alpha val="77000"/>
              </a:schemeClr>
            </a:outerShdw>
          </a:effectLst>
        </p:grpSpPr>
        <p:sp>
          <p:nvSpPr>
            <p:cNvPr id="36" name="Rectangle 35"/>
            <p:cNvSpPr/>
            <p:nvPr/>
          </p:nvSpPr>
          <p:spPr>
            <a:xfrm>
              <a:off x="657224" y="9525"/>
              <a:ext cx="2066925" cy="8286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accent5">
                      <a:lumMod val="75000"/>
                    </a:schemeClr>
                  </a:solidFill>
                </a:rPr>
                <a:t>2</a:t>
              </a:r>
            </a:p>
          </p:txBody>
        </p:sp>
        <p:sp>
          <p:nvSpPr>
            <p:cNvPr id="37" name="Isosceles Triangle 36"/>
            <p:cNvSpPr/>
            <p:nvPr/>
          </p:nvSpPr>
          <p:spPr>
            <a:xfrm rot="10800000">
              <a:off x="884663" y="821472"/>
              <a:ext cx="365760" cy="16466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>
                <a:solidFill>
                  <a:schemeClr val="tx1"/>
                </a:solidFill>
              </a:endParaRPr>
            </a:p>
          </p:txBody>
        </p:sp>
      </p:grp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Немного истории…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http://kartinkinaden.ru/uploads/posts/2015-11/1447330994_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19457"/>
            <a:ext cx="2592288" cy="17238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http://katyaburg.ru/sites/default/files/pictures/zabavnie_jivotnie/karakatica_kartinki_foto_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896042"/>
            <a:ext cx="2427734" cy="18208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814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Самые - самые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5877272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Самым крупным является кальмар из рода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архитевтис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http://cdn.thebuzztube.com/wp-content/uploads/2016/10/maxresdefault-1-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6" r="12030"/>
          <a:stretch/>
        </p:blipFill>
        <p:spPr bwMode="auto">
          <a:xfrm>
            <a:off x="1115617" y="980729"/>
            <a:ext cx="6696744" cy="4755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03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Самые - самые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628" y="5517232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Самые большие глаза из всех живущих и вымерших животных имеют гигантские кальмары, обитающие в Атлантике. </a:t>
            </a: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0" name="Picture 2" descr="https://www.bearsden.com/media/squid_eye_lg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370" y="1091979"/>
            <a:ext cx="5587380" cy="43900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105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Самые - самые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0375" y="5517232"/>
            <a:ext cx="8432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Самые  долгоживущие среди моллюсков считаются панцирные моллюски,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или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ХИТОНЫ. </a:t>
            </a: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4" name="Picture 2" descr="http://www.groundtruthtrekking.org/static/uploads/photos/lined-chiton-tonicella-lineata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980728"/>
            <a:ext cx="3816424" cy="24558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mtdata.ru/u25/photo80B3/20067376636-0/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381" y="2492896"/>
            <a:ext cx="5123099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://mirtayn.ru/wp-content/uploads/mol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3758067"/>
            <a:ext cx="2854359" cy="16151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://creationwiki.org/pool/images/f/f9/Lined_Chito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015303"/>
            <a:ext cx="1826568" cy="11933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926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Самые - самые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85628" y="5517232"/>
            <a:ext cx="77768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Самый крупный – морской моллюск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сиринкс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из Австралии (77 см., 20 кг.)</a:t>
            </a: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8" name="Picture 2" descr="http://dorsetgifts.biz/wp-content/uploads/2015/04/australiatrump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973" y="1124744"/>
            <a:ext cx="5688632" cy="4266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://guinness-records.net/wp-content/uploads/2014/08/samaya-bolshaya-ulitka-zhivushhaya-v-vode-syrinx-aruanus-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87" y="980728"/>
            <a:ext cx="2499706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38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Рисунок 1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Прямоугольник 19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123728" y="98316"/>
            <a:ext cx="5688632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Брюхоногие</a:t>
            </a:r>
            <a:endParaRPr lang="en-US" sz="4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132411" y="5661248"/>
            <a:ext cx="4934290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моллюски</a:t>
            </a:r>
            <a:endParaRPr lang="en-US" sz="4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2" name="Picture 6" descr="https://c.pxhere.com/photos/b8/dd/animal_mollusk_snail_flower_garden-708419.jpg!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052736"/>
            <a:ext cx="6029400" cy="40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40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Самые - самые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169" y="5229200"/>
            <a:ext cx="81638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Самый крупный осьминог , который относится к виду ОКТОПУС АПОЛЛИОН.  В 1973 Г. был выловлен массой 53,8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кг, </a:t>
            </a:r>
            <a:r>
              <a:rPr lang="ru-RU" sz="2400" b="1" dirty="0" err="1">
                <a:solidFill>
                  <a:schemeClr val="accent5">
                    <a:lumMod val="75000"/>
                  </a:schemeClr>
                </a:solidFill>
              </a:rPr>
              <a:t>щупальцы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 – 7 м. </a:t>
            </a: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2" name="Picture 2" descr="https://i.guim.co.uk/img/media/02785bd98ce303e11ab23ce39d6f71d5ddcb6cdd/0_330_4969_2983/master/4969.jpg?w=1200&amp;q=85&amp;auto=format&amp;sharp=10&amp;s=9ff40055987c8d972deba25ed2aade8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811" y="1181088"/>
            <a:ext cx="6722550" cy="403353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78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4283968" y="1268760"/>
            <a:ext cx="4608512" cy="4352111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</a:rPr>
              <a:t>У вас еще остались вопросы?</a:t>
            </a:r>
            <a:endParaRPr lang="en-US" sz="6000" dirty="0">
              <a:solidFill>
                <a:schemeClr val="accent5">
                  <a:lumMod val="75000"/>
                </a:schemeClr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962126" y="1600200"/>
            <a:ext cx="2666130" cy="3584106"/>
            <a:chOff x="2362200" y="1066800"/>
            <a:chExt cx="2666130" cy="3584106"/>
          </a:xfrm>
        </p:grpSpPr>
        <p:sp>
          <p:nvSpPr>
            <p:cNvPr id="7" name="Isosceles Triangle 6"/>
            <p:cNvSpPr/>
            <p:nvPr/>
          </p:nvSpPr>
          <p:spPr>
            <a:xfrm rot="16507182">
              <a:off x="2369053" y="2257405"/>
              <a:ext cx="162764" cy="166467"/>
            </a:xfrm>
            <a:prstGeom prst="triangle">
              <a:avLst>
                <a:gd name="adj" fmla="val 40852"/>
              </a:avLst>
            </a:prstGeom>
            <a:gradFill>
              <a:gsLst>
                <a:gs pos="100000">
                  <a:schemeClr val="bg2">
                    <a:lumMod val="47000"/>
                  </a:schemeClr>
                </a:gs>
                <a:gs pos="0">
                  <a:schemeClr val="bg2">
                    <a:lumMod val="47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Parallelogram 16"/>
            <p:cNvSpPr/>
            <p:nvPr/>
          </p:nvSpPr>
          <p:spPr>
            <a:xfrm flipH="1">
              <a:off x="3231059" y="4569720"/>
              <a:ext cx="906139" cy="81186"/>
            </a:xfrm>
            <a:prstGeom prst="parallelogram">
              <a:avLst>
                <a:gd name="adj" fmla="val 161927"/>
              </a:avLst>
            </a:prstGeom>
            <a:gradFill>
              <a:gsLst>
                <a:gs pos="100000">
                  <a:schemeClr val="bg2">
                    <a:lumMod val="34000"/>
                  </a:schemeClr>
                </a:gs>
                <a:gs pos="0">
                  <a:schemeClr val="bg2">
                    <a:lumMod val="37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Parallelogram 15"/>
            <p:cNvSpPr/>
            <p:nvPr/>
          </p:nvSpPr>
          <p:spPr>
            <a:xfrm flipH="1">
              <a:off x="3220648" y="3711956"/>
              <a:ext cx="906139" cy="81186"/>
            </a:xfrm>
            <a:prstGeom prst="parallelogram">
              <a:avLst>
                <a:gd name="adj" fmla="val 161927"/>
              </a:avLst>
            </a:prstGeom>
            <a:gradFill>
              <a:gsLst>
                <a:gs pos="100000">
                  <a:schemeClr val="bg2">
                    <a:lumMod val="34000"/>
                  </a:schemeClr>
                </a:gs>
                <a:gs pos="0">
                  <a:schemeClr val="bg2">
                    <a:lumMod val="37000"/>
                  </a:schemeClr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/>
            <p:cNvGrpSpPr/>
            <p:nvPr/>
          </p:nvGrpSpPr>
          <p:grpSpPr>
            <a:xfrm>
              <a:off x="2362200" y="1066800"/>
              <a:ext cx="2514600" cy="3505200"/>
              <a:chOff x="2590800" y="1676400"/>
              <a:chExt cx="2089477" cy="2895600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2590800" y="1676400"/>
                <a:ext cx="2089477" cy="2187425"/>
              </a:xfrm>
              <a:custGeom>
                <a:avLst/>
                <a:gdLst>
                  <a:gd name="connsiteX0" fmla="*/ 0 w 2327689"/>
                  <a:gd name="connsiteY0" fmla="*/ 1314194 h 2628387"/>
                  <a:gd name="connsiteX1" fmla="*/ 1163845 w 2327689"/>
                  <a:gd name="connsiteY1" fmla="*/ 0 h 2628387"/>
                  <a:gd name="connsiteX2" fmla="*/ 2327690 w 2327689"/>
                  <a:gd name="connsiteY2" fmla="*/ 1314194 h 2628387"/>
                  <a:gd name="connsiteX3" fmla="*/ 1163845 w 2327689"/>
                  <a:gd name="connsiteY3" fmla="*/ 2628388 h 2628387"/>
                  <a:gd name="connsiteX4" fmla="*/ 0 w 2327689"/>
                  <a:gd name="connsiteY4" fmla="*/ 1314194 h 2628387"/>
                  <a:gd name="connsiteX0" fmla="*/ 0 w 2327690"/>
                  <a:gd name="connsiteY0" fmla="*/ 1314909 h 2629103"/>
                  <a:gd name="connsiteX1" fmla="*/ 1163845 w 2327690"/>
                  <a:gd name="connsiteY1" fmla="*/ 715 h 2629103"/>
                  <a:gd name="connsiteX2" fmla="*/ 2327690 w 2327690"/>
                  <a:gd name="connsiteY2" fmla="*/ 1314909 h 2629103"/>
                  <a:gd name="connsiteX3" fmla="*/ 1163845 w 2327690"/>
                  <a:gd name="connsiteY3" fmla="*/ 2629103 h 2629103"/>
                  <a:gd name="connsiteX4" fmla="*/ 0 w 2327690"/>
                  <a:gd name="connsiteY4" fmla="*/ 1314909 h 2629103"/>
                  <a:gd name="connsiteX0" fmla="*/ 0 w 2327690"/>
                  <a:gd name="connsiteY0" fmla="*/ 1317752 h 2631946"/>
                  <a:gd name="connsiteX1" fmla="*/ 1163845 w 2327690"/>
                  <a:gd name="connsiteY1" fmla="*/ 3558 h 2631946"/>
                  <a:gd name="connsiteX2" fmla="*/ 2327690 w 2327690"/>
                  <a:gd name="connsiteY2" fmla="*/ 1317752 h 2631946"/>
                  <a:gd name="connsiteX3" fmla="*/ 1163845 w 2327690"/>
                  <a:gd name="connsiteY3" fmla="*/ 2631946 h 2631946"/>
                  <a:gd name="connsiteX4" fmla="*/ 0 w 2327690"/>
                  <a:gd name="connsiteY4" fmla="*/ 1317752 h 2631946"/>
                  <a:gd name="connsiteX0" fmla="*/ 0 w 2327690"/>
                  <a:gd name="connsiteY0" fmla="*/ 1314910 h 2629104"/>
                  <a:gd name="connsiteX1" fmla="*/ 1163845 w 2327690"/>
                  <a:gd name="connsiteY1" fmla="*/ 716 h 2629104"/>
                  <a:gd name="connsiteX2" fmla="*/ 2327690 w 2327690"/>
                  <a:gd name="connsiteY2" fmla="*/ 1314910 h 2629104"/>
                  <a:gd name="connsiteX3" fmla="*/ 1163845 w 2327690"/>
                  <a:gd name="connsiteY3" fmla="*/ 2629104 h 2629104"/>
                  <a:gd name="connsiteX4" fmla="*/ 0 w 2327690"/>
                  <a:gd name="connsiteY4" fmla="*/ 1314910 h 2629104"/>
                  <a:gd name="connsiteX0" fmla="*/ 0 w 2298987"/>
                  <a:gd name="connsiteY0" fmla="*/ 1314225 h 2628447"/>
                  <a:gd name="connsiteX1" fmla="*/ 1163845 w 2298987"/>
                  <a:gd name="connsiteY1" fmla="*/ 31 h 2628447"/>
                  <a:gd name="connsiteX2" fmla="*/ 2298987 w 2298987"/>
                  <a:gd name="connsiteY2" fmla="*/ 1285522 h 2628447"/>
                  <a:gd name="connsiteX3" fmla="*/ 1163845 w 2298987"/>
                  <a:gd name="connsiteY3" fmla="*/ 2628419 h 2628447"/>
                  <a:gd name="connsiteX4" fmla="*/ 0 w 2298987"/>
                  <a:gd name="connsiteY4" fmla="*/ 1314225 h 2628447"/>
                  <a:gd name="connsiteX0" fmla="*/ 0 w 2356393"/>
                  <a:gd name="connsiteY0" fmla="*/ 1314244 h 2628485"/>
                  <a:gd name="connsiteX1" fmla="*/ 1163845 w 2356393"/>
                  <a:gd name="connsiteY1" fmla="*/ 50 h 2628485"/>
                  <a:gd name="connsiteX2" fmla="*/ 2356393 w 2356393"/>
                  <a:gd name="connsiteY2" fmla="*/ 1277340 h 2628485"/>
                  <a:gd name="connsiteX3" fmla="*/ 1163845 w 2356393"/>
                  <a:gd name="connsiteY3" fmla="*/ 2628438 h 2628485"/>
                  <a:gd name="connsiteX4" fmla="*/ 0 w 2356393"/>
                  <a:gd name="connsiteY4" fmla="*/ 1314244 h 2628485"/>
                  <a:gd name="connsiteX0" fmla="*/ 0 w 2356393"/>
                  <a:gd name="connsiteY0" fmla="*/ 1314266 h 2628507"/>
                  <a:gd name="connsiteX1" fmla="*/ 1163845 w 2356393"/>
                  <a:gd name="connsiteY1" fmla="*/ 72 h 2628507"/>
                  <a:gd name="connsiteX2" fmla="*/ 2356393 w 2356393"/>
                  <a:gd name="connsiteY2" fmla="*/ 1277362 h 2628507"/>
                  <a:gd name="connsiteX3" fmla="*/ 1163845 w 2356393"/>
                  <a:gd name="connsiteY3" fmla="*/ 2628460 h 2628507"/>
                  <a:gd name="connsiteX4" fmla="*/ 0 w 2356393"/>
                  <a:gd name="connsiteY4" fmla="*/ 1314266 h 2628507"/>
                  <a:gd name="connsiteX0" fmla="*/ 252 w 2356645"/>
                  <a:gd name="connsiteY0" fmla="*/ 1314266 h 2628625"/>
                  <a:gd name="connsiteX1" fmla="*/ 1164097 w 2356645"/>
                  <a:gd name="connsiteY1" fmla="*/ 72 h 2628625"/>
                  <a:gd name="connsiteX2" fmla="*/ 2356645 w 2356645"/>
                  <a:gd name="connsiteY2" fmla="*/ 1277362 h 2628625"/>
                  <a:gd name="connsiteX3" fmla="*/ 1164097 w 2356645"/>
                  <a:gd name="connsiteY3" fmla="*/ 2628460 h 2628625"/>
                  <a:gd name="connsiteX4" fmla="*/ 252 w 2356645"/>
                  <a:gd name="connsiteY4" fmla="*/ 1314266 h 2628625"/>
                  <a:gd name="connsiteX0" fmla="*/ 45100 w 2401493"/>
                  <a:gd name="connsiteY0" fmla="*/ 1354488 h 2668711"/>
                  <a:gd name="connsiteX1" fmla="*/ 332132 w 2401493"/>
                  <a:gd name="connsiteY1" fmla="*/ 413435 h 2668711"/>
                  <a:gd name="connsiteX2" fmla="*/ 1208945 w 2401493"/>
                  <a:gd name="connsiteY2" fmla="*/ 40294 h 2668711"/>
                  <a:gd name="connsiteX3" fmla="*/ 2401493 w 2401493"/>
                  <a:gd name="connsiteY3" fmla="*/ 1317584 h 2668711"/>
                  <a:gd name="connsiteX4" fmla="*/ 1208945 w 2401493"/>
                  <a:gd name="connsiteY4" fmla="*/ 2668682 h 2668711"/>
                  <a:gd name="connsiteX5" fmla="*/ 45100 w 2401493"/>
                  <a:gd name="connsiteY5" fmla="*/ 1354488 h 2668711"/>
                  <a:gd name="connsiteX0" fmla="*/ 45100 w 2401493"/>
                  <a:gd name="connsiteY0" fmla="*/ 1349001 h 2663224"/>
                  <a:gd name="connsiteX1" fmla="*/ 332132 w 2401493"/>
                  <a:gd name="connsiteY1" fmla="*/ 407948 h 2663224"/>
                  <a:gd name="connsiteX2" fmla="*/ 1208945 w 2401493"/>
                  <a:gd name="connsiteY2" fmla="*/ 34807 h 2663224"/>
                  <a:gd name="connsiteX3" fmla="*/ 2401493 w 2401493"/>
                  <a:gd name="connsiteY3" fmla="*/ 1312097 h 2663224"/>
                  <a:gd name="connsiteX4" fmla="*/ 1208945 w 2401493"/>
                  <a:gd name="connsiteY4" fmla="*/ 2663195 h 2663224"/>
                  <a:gd name="connsiteX5" fmla="*/ 45100 w 2401493"/>
                  <a:gd name="connsiteY5" fmla="*/ 1349001 h 2663224"/>
                  <a:gd name="connsiteX0" fmla="*/ 45100 w 2401493"/>
                  <a:gd name="connsiteY0" fmla="*/ 1316271 h 2630494"/>
                  <a:gd name="connsiteX1" fmla="*/ 332132 w 2401493"/>
                  <a:gd name="connsiteY1" fmla="*/ 375218 h 2630494"/>
                  <a:gd name="connsiteX2" fmla="*/ 1208945 w 2401493"/>
                  <a:gd name="connsiteY2" fmla="*/ 2077 h 2630494"/>
                  <a:gd name="connsiteX3" fmla="*/ 2401493 w 2401493"/>
                  <a:gd name="connsiteY3" fmla="*/ 1279367 h 2630494"/>
                  <a:gd name="connsiteX4" fmla="*/ 1208945 w 2401493"/>
                  <a:gd name="connsiteY4" fmla="*/ 2630465 h 2630494"/>
                  <a:gd name="connsiteX5" fmla="*/ 45100 w 2401493"/>
                  <a:gd name="connsiteY5" fmla="*/ 1316271 h 2630494"/>
                  <a:gd name="connsiteX0" fmla="*/ 50539 w 2365928"/>
                  <a:gd name="connsiteY0" fmla="*/ 1037441 h 2632207"/>
                  <a:gd name="connsiteX1" fmla="*/ 296567 w 2365928"/>
                  <a:gd name="connsiteY1" fmla="*/ 375218 h 2632207"/>
                  <a:gd name="connsiteX2" fmla="*/ 1173380 w 2365928"/>
                  <a:gd name="connsiteY2" fmla="*/ 2077 h 2632207"/>
                  <a:gd name="connsiteX3" fmla="*/ 2365928 w 2365928"/>
                  <a:gd name="connsiteY3" fmla="*/ 1279367 h 2632207"/>
                  <a:gd name="connsiteX4" fmla="*/ 1173380 w 2365928"/>
                  <a:gd name="connsiteY4" fmla="*/ 2630465 h 2632207"/>
                  <a:gd name="connsiteX5" fmla="*/ 50539 w 2365928"/>
                  <a:gd name="connsiteY5" fmla="*/ 1037441 h 2632207"/>
                  <a:gd name="connsiteX0" fmla="*/ 653 w 2316042"/>
                  <a:gd name="connsiteY0" fmla="*/ 1037441 h 2632207"/>
                  <a:gd name="connsiteX1" fmla="*/ 246681 w 2316042"/>
                  <a:gd name="connsiteY1" fmla="*/ 375218 h 2632207"/>
                  <a:gd name="connsiteX2" fmla="*/ 1123494 w 2316042"/>
                  <a:gd name="connsiteY2" fmla="*/ 2077 h 2632207"/>
                  <a:gd name="connsiteX3" fmla="*/ 2316042 w 2316042"/>
                  <a:gd name="connsiteY3" fmla="*/ 1279367 h 2632207"/>
                  <a:gd name="connsiteX4" fmla="*/ 1123494 w 2316042"/>
                  <a:gd name="connsiteY4" fmla="*/ 2630465 h 2632207"/>
                  <a:gd name="connsiteX5" fmla="*/ 653 w 2316042"/>
                  <a:gd name="connsiteY5" fmla="*/ 1037441 h 2632207"/>
                  <a:gd name="connsiteX0" fmla="*/ 1592 w 2316981"/>
                  <a:gd name="connsiteY0" fmla="*/ 1037441 h 2630987"/>
                  <a:gd name="connsiteX1" fmla="*/ 247620 w 2316981"/>
                  <a:gd name="connsiteY1" fmla="*/ 375218 h 2630987"/>
                  <a:gd name="connsiteX2" fmla="*/ 1124433 w 2316981"/>
                  <a:gd name="connsiteY2" fmla="*/ 2077 h 2630987"/>
                  <a:gd name="connsiteX3" fmla="*/ 2316981 w 2316981"/>
                  <a:gd name="connsiteY3" fmla="*/ 1279367 h 2630987"/>
                  <a:gd name="connsiteX4" fmla="*/ 1124433 w 2316981"/>
                  <a:gd name="connsiteY4" fmla="*/ 2630465 h 2630987"/>
                  <a:gd name="connsiteX5" fmla="*/ 325528 w 2316981"/>
                  <a:gd name="connsiteY5" fmla="*/ 1150202 h 2630987"/>
                  <a:gd name="connsiteX6" fmla="*/ 1592 w 2316981"/>
                  <a:gd name="connsiteY6" fmla="*/ 1037441 h 2630987"/>
                  <a:gd name="connsiteX0" fmla="*/ 1592 w 2316981"/>
                  <a:gd name="connsiteY0" fmla="*/ 1037441 h 2630987"/>
                  <a:gd name="connsiteX1" fmla="*/ 247620 w 2316981"/>
                  <a:gd name="connsiteY1" fmla="*/ 375218 h 2630987"/>
                  <a:gd name="connsiteX2" fmla="*/ 1124433 w 2316981"/>
                  <a:gd name="connsiteY2" fmla="*/ 2077 h 2630987"/>
                  <a:gd name="connsiteX3" fmla="*/ 2316981 w 2316981"/>
                  <a:gd name="connsiteY3" fmla="*/ 1279367 h 2630987"/>
                  <a:gd name="connsiteX4" fmla="*/ 1124433 w 2316981"/>
                  <a:gd name="connsiteY4" fmla="*/ 2630465 h 2630987"/>
                  <a:gd name="connsiteX5" fmla="*/ 325528 w 2316981"/>
                  <a:gd name="connsiteY5" fmla="*/ 1150202 h 2630987"/>
                  <a:gd name="connsiteX6" fmla="*/ 1592 w 2316981"/>
                  <a:gd name="connsiteY6" fmla="*/ 1037441 h 2630987"/>
                  <a:gd name="connsiteX0" fmla="*/ 1592 w 2316981"/>
                  <a:gd name="connsiteY0" fmla="*/ 1037441 h 2630987"/>
                  <a:gd name="connsiteX1" fmla="*/ 247620 w 2316981"/>
                  <a:gd name="connsiteY1" fmla="*/ 375218 h 2630987"/>
                  <a:gd name="connsiteX2" fmla="*/ 1124433 w 2316981"/>
                  <a:gd name="connsiteY2" fmla="*/ 2077 h 2630987"/>
                  <a:gd name="connsiteX3" fmla="*/ 2316981 w 2316981"/>
                  <a:gd name="connsiteY3" fmla="*/ 1279367 h 2630987"/>
                  <a:gd name="connsiteX4" fmla="*/ 1124433 w 2316981"/>
                  <a:gd name="connsiteY4" fmla="*/ 2630465 h 2630987"/>
                  <a:gd name="connsiteX5" fmla="*/ 325528 w 2316981"/>
                  <a:gd name="connsiteY5" fmla="*/ 1150202 h 2630987"/>
                  <a:gd name="connsiteX6" fmla="*/ 1592 w 2316981"/>
                  <a:gd name="connsiteY6" fmla="*/ 1037441 h 2630987"/>
                  <a:gd name="connsiteX0" fmla="*/ 1455 w 2316844"/>
                  <a:gd name="connsiteY0" fmla="*/ 1037441 h 2631618"/>
                  <a:gd name="connsiteX1" fmla="*/ 247483 w 2316844"/>
                  <a:gd name="connsiteY1" fmla="*/ 375218 h 2631618"/>
                  <a:gd name="connsiteX2" fmla="*/ 1124296 w 2316844"/>
                  <a:gd name="connsiteY2" fmla="*/ 2077 h 2631618"/>
                  <a:gd name="connsiteX3" fmla="*/ 2316844 w 2316844"/>
                  <a:gd name="connsiteY3" fmla="*/ 1279367 h 2631618"/>
                  <a:gd name="connsiteX4" fmla="*/ 1124296 w 2316844"/>
                  <a:gd name="connsiteY4" fmla="*/ 2630465 h 2631618"/>
                  <a:gd name="connsiteX5" fmla="*/ 321291 w 2316844"/>
                  <a:gd name="connsiteY5" fmla="*/ 1084594 h 2631618"/>
                  <a:gd name="connsiteX6" fmla="*/ 1455 w 2316844"/>
                  <a:gd name="connsiteY6" fmla="*/ 1037441 h 2631618"/>
                  <a:gd name="connsiteX0" fmla="*/ 1455 w 2316844"/>
                  <a:gd name="connsiteY0" fmla="*/ 1037441 h 2631618"/>
                  <a:gd name="connsiteX1" fmla="*/ 247483 w 2316844"/>
                  <a:gd name="connsiteY1" fmla="*/ 375218 h 2631618"/>
                  <a:gd name="connsiteX2" fmla="*/ 1124296 w 2316844"/>
                  <a:gd name="connsiteY2" fmla="*/ 2077 h 2631618"/>
                  <a:gd name="connsiteX3" fmla="*/ 2316844 w 2316844"/>
                  <a:gd name="connsiteY3" fmla="*/ 1279367 h 2631618"/>
                  <a:gd name="connsiteX4" fmla="*/ 1124296 w 2316844"/>
                  <a:gd name="connsiteY4" fmla="*/ 2630465 h 2631618"/>
                  <a:gd name="connsiteX5" fmla="*/ 321291 w 2316844"/>
                  <a:gd name="connsiteY5" fmla="*/ 1084594 h 2631618"/>
                  <a:gd name="connsiteX6" fmla="*/ 1455 w 2316844"/>
                  <a:gd name="connsiteY6" fmla="*/ 1037441 h 2631618"/>
                  <a:gd name="connsiteX0" fmla="*/ 207 w 2315596"/>
                  <a:gd name="connsiteY0" fmla="*/ 1037441 h 2631618"/>
                  <a:gd name="connsiteX1" fmla="*/ 246235 w 2315596"/>
                  <a:gd name="connsiteY1" fmla="*/ 375218 h 2631618"/>
                  <a:gd name="connsiteX2" fmla="*/ 1123048 w 2315596"/>
                  <a:gd name="connsiteY2" fmla="*/ 2077 h 2631618"/>
                  <a:gd name="connsiteX3" fmla="*/ 2315596 w 2315596"/>
                  <a:gd name="connsiteY3" fmla="*/ 1279367 h 2631618"/>
                  <a:gd name="connsiteX4" fmla="*/ 1123048 w 2315596"/>
                  <a:gd name="connsiteY4" fmla="*/ 2630465 h 2631618"/>
                  <a:gd name="connsiteX5" fmla="*/ 320043 w 2315596"/>
                  <a:gd name="connsiteY5" fmla="*/ 1084594 h 2631618"/>
                  <a:gd name="connsiteX6" fmla="*/ 207 w 2315596"/>
                  <a:gd name="connsiteY6" fmla="*/ 1037441 h 2631618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40084"/>
                  <a:gd name="connsiteX1" fmla="*/ 246235 w 2315596"/>
                  <a:gd name="connsiteY1" fmla="*/ 375218 h 2640084"/>
                  <a:gd name="connsiteX2" fmla="*/ 1123048 w 2315596"/>
                  <a:gd name="connsiteY2" fmla="*/ 2077 h 2640084"/>
                  <a:gd name="connsiteX3" fmla="*/ 2315596 w 2315596"/>
                  <a:gd name="connsiteY3" fmla="*/ 1279367 h 2640084"/>
                  <a:gd name="connsiteX4" fmla="*/ 1123048 w 2315596"/>
                  <a:gd name="connsiteY4" fmla="*/ 2630465 h 2640084"/>
                  <a:gd name="connsiteX5" fmla="*/ 1175330 w 2315596"/>
                  <a:gd name="connsiteY5" fmla="*/ 667094 h 2640084"/>
                  <a:gd name="connsiteX6" fmla="*/ 652179 w 2315596"/>
                  <a:gd name="connsiteY6" fmla="*/ 1125598 h 2640084"/>
                  <a:gd name="connsiteX7" fmla="*/ 320043 w 2315596"/>
                  <a:gd name="connsiteY7" fmla="*/ 1084594 h 2640084"/>
                  <a:gd name="connsiteX8" fmla="*/ 207 w 2315596"/>
                  <a:gd name="connsiteY8" fmla="*/ 1037441 h 2640084"/>
                  <a:gd name="connsiteX0" fmla="*/ 207 w 2315596"/>
                  <a:gd name="connsiteY0" fmla="*/ 1037441 h 2640084"/>
                  <a:gd name="connsiteX1" fmla="*/ 246235 w 2315596"/>
                  <a:gd name="connsiteY1" fmla="*/ 375218 h 2640084"/>
                  <a:gd name="connsiteX2" fmla="*/ 1123048 w 2315596"/>
                  <a:gd name="connsiteY2" fmla="*/ 2077 h 2640084"/>
                  <a:gd name="connsiteX3" fmla="*/ 2315596 w 2315596"/>
                  <a:gd name="connsiteY3" fmla="*/ 1279367 h 2640084"/>
                  <a:gd name="connsiteX4" fmla="*/ 1123048 w 2315596"/>
                  <a:gd name="connsiteY4" fmla="*/ 2630465 h 2640084"/>
                  <a:gd name="connsiteX5" fmla="*/ 1175330 w 2315596"/>
                  <a:gd name="connsiteY5" fmla="*/ 667094 h 2640084"/>
                  <a:gd name="connsiteX6" fmla="*/ 652179 w 2315596"/>
                  <a:gd name="connsiteY6" fmla="*/ 1125598 h 2640084"/>
                  <a:gd name="connsiteX7" fmla="*/ 320043 w 2315596"/>
                  <a:gd name="connsiteY7" fmla="*/ 1084594 h 2640084"/>
                  <a:gd name="connsiteX8" fmla="*/ 207 w 2315596"/>
                  <a:gd name="connsiteY8" fmla="*/ 1037441 h 2640084"/>
                  <a:gd name="connsiteX0" fmla="*/ 207 w 2315596"/>
                  <a:gd name="connsiteY0" fmla="*/ 1037441 h 2640084"/>
                  <a:gd name="connsiteX1" fmla="*/ 246235 w 2315596"/>
                  <a:gd name="connsiteY1" fmla="*/ 375218 h 2640084"/>
                  <a:gd name="connsiteX2" fmla="*/ 1123048 w 2315596"/>
                  <a:gd name="connsiteY2" fmla="*/ 2077 h 2640084"/>
                  <a:gd name="connsiteX3" fmla="*/ 2315596 w 2315596"/>
                  <a:gd name="connsiteY3" fmla="*/ 1279367 h 2640084"/>
                  <a:gd name="connsiteX4" fmla="*/ 1123048 w 2315596"/>
                  <a:gd name="connsiteY4" fmla="*/ 2630465 h 2640084"/>
                  <a:gd name="connsiteX5" fmla="*/ 1175330 w 2315596"/>
                  <a:gd name="connsiteY5" fmla="*/ 667094 h 2640084"/>
                  <a:gd name="connsiteX6" fmla="*/ 652179 w 2315596"/>
                  <a:gd name="connsiteY6" fmla="*/ 1125598 h 2640084"/>
                  <a:gd name="connsiteX7" fmla="*/ 320043 w 2315596"/>
                  <a:gd name="connsiteY7" fmla="*/ 1084594 h 2640084"/>
                  <a:gd name="connsiteX8" fmla="*/ 207 w 2315596"/>
                  <a:gd name="connsiteY8" fmla="*/ 1037441 h 2640084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652179 w 2315596"/>
                  <a:gd name="connsiteY6" fmla="*/ 1125598 h 2639382"/>
                  <a:gd name="connsiteX7" fmla="*/ 320043 w 2315596"/>
                  <a:gd name="connsiteY7" fmla="*/ 1084594 h 2639382"/>
                  <a:gd name="connsiteX8" fmla="*/ 207 w 2315596"/>
                  <a:gd name="connsiteY8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652179 w 2315596"/>
                  <a:gd name="connsiteY6" fmla="*/ 1125598 h 2639382"/>
                  <a:gd name="connsiteX7" fmla="*/ 320043 w 2315596"/>
                  <a:gd name="connsiteY7" fmla="*/ 1084594 h 2639382"/>
                  <a:gd name="connsiteX8" fmla="*/ 207 w 2315596"/>
                  <a:gd name="connsiteY8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3536"/>
                  <a:gd name="connsiteX1" fmla="*/ 246235 w 2315596"/>
                  <a:gd name="connsiteY1" fmla="*/ 375218 h 2633536"/>
                  <a:gd name="connsiteX2" fmla="*/ 1123048 w 2315596"/>
                  <a:gd name="connsiteY2" fmla="*/ 2077 h 2633536"/>
                  <a:gd name="connsiteX3" fmla="*/ 2315596 w 2315596"/>
                  <a:gd name="connsiteY3" fmla="*/ 1279367 h 2633536"/>
                  <a:gd name="connsiteX4" fmla="*/ 1123048 w 2315596"/>
                  <a:gd name="connsiteY4" fmla="*/ 2630465 h 2633536"/>
                  <a:gd name="connsiteX5" fmla="*/ 746905 w 2315596"/>
                  <a:gd name="connsiteY5" fmla="*/ 1619860 h 2633536"/>
                  <a:gd name="connsiteX6" fmla="*/ 1248866 w 2315596"/>
                  <a:gd name="connsiteY6" fmla="*/ 692672 h 2633536"/>
                  <a:gd name="connsiteX7" fmla="*/ 759694 w 2315596"/>
                  <a:gd name="connsiteY7" fmla="*/ 750220 h 2633536"/>
                  <a:gd name="connsiteX8" fmla="*/ 652179 w 2315596"/>
                  <a:gd name="connsiteY8" fmla="*/ 1125598 h 2633536"/>
                  <a:gd name="connsiteX9" fmla="*/ 320043 w 2315596"/>
                  <a:gd name="connsiteY9" fmla="*/ 1084594 h 2633536"/>
                  <a:gd name="connsiteX10" fmla="*/ 207 w 2315596"/>
                  <a:gd name="connsiteY10" fmla="*/ 1037441 h 2633536"/>
                  <a:gd name="connsiteX0" fmla="*/ 207 w 2315596"/>
                  <a:gd name="connsiteY0" fmla="*/ 1037441 h 2633536"/>
                  <a:gd name="connsiteX1" fmla="*/ 246235 w 2315596"/>
                  <a:gd name="connsiteY1" fmla="*/ 375218 h 2633536"/>
                  <a:gd name="connsiteX2" fmla="*/ 1123048 w 2315596"/>
                  <a:gd name="connsiteY2" fmla="*/ 2077 h 2633536"/>
                  <a:gd name="connsiteX3" fmla="*/ 2315596 w 2315596"/>
                  <a:gd name="connsiteY3" fmla="*/ 1279367 h 2633536"/>
                  <a:gd name="connsiteX4" fmla="*/ 1123048 w 2315596"/>
                  <a:gd name="connsiteY4" fmla="*/ 2630465 h 2633536"/>
                  <a:gd name="connsiteX5" fmla="*/ 746905 w 2315596"/>
                  <a:gd name="connsiteY5" fmla="*/ 1619860 h 2633536"/>
                  <a:gd name="connsiteX6" fmla="*/ 1248866 w 2315596"/>
                  <a:gd name="connsiteY6" fmla="*/ 692672 h 2633536"/>
                  <a:gd name="connsiteX7" fmla="*/ 759694 w 2315596"/>
                  <a:gd name="connsiteY7" fmla="*/ 750220 h 2633536"/>
                  <a:gd name="connsiteX8" fmla="*/ 652179 w 2315596"/>
                  <a:gd name="connsiteY8" fmla="*/ 1125598 h 2633536"/>
                  <a:gd name="connsiteX9" fmla="*/ 320043 w 2315596"/>
                  <a:gd name="connsiteY9" fmla="*/ 1084594 h 2633536"/>
                  <a:gd name="connsiteX10" fmla="*/ 207 w 2315596"/>
                  <a:gd name="connsiteY10" fmla="*/ 1037441 h 2633536"/>
                  <a:gd name="connsiteX0" fmla="*/ 207 w 2315596"/>
                  <a:gd name="connsiteY0" fmla="*/ 1037441 h 2660185"/>
                  <a:gd name="connsiteX1" fmla="*/ 246235 w 2315596"/>
                  <a:gd name="connsiteY1" fmla="*/ 375218 h 2660185"/>
                  <a:gd name="connsiteX2" fmla="*/ 1123048 w 2315596"/>
                  <a:gd name="connsiteY2" fmla="*/ 2077 h 2660185"/>
                  <a:gd name="connsiteX3" fmla="*/ 2315596 w 2315596"/>
                  <a:gd name="connsiteY3" fmla="*/ 1279367 h 2660185"/>
                  <a:gd name="connsiteX4" fmla="*/ 1123048 w 2315596"/>
                  <a:gd name="connsiteY4" fmla="*/ 2630465 h 2660185"/>
                  <a:gd name="connsiteX5" fmla="*/ 711736 w 2315596"/>
                  <a:gd name="connsiteY5" fmla="*/ 2166581 h 2660185"/>
                  <a:gd name="connsiteX6" fmla="*/ 746905 w 2315596"/>
                  <a:gd name="connsiteY6" fmla="*/ 1619860 h 2660185"/>
                  <a:gd name="connsiteX7" fmla="*/ 1248866 w 2315596"/>
                  <a:gd name="connsiteY7" fmla="*/ 692672 h 2660185"/>
                  <a:gd name="connsiteX8" fmla="*/ 759694 w 2315596"/>
                  <a:gd name="connsiteY8" fmla="*/ 750220 h 2660185"/>
                  <a:gd name="connsiteX9" fmla="*/ 652179 w 2315596"/>
                  <a:gd name="connsiteY9" fmla="*/ 1125598 h 2660185"/>
                  <a:gd name="connsiteX10" fmla="*/ 320043 w 2315596"/>
                  <a:gd name="connsiteY10" fmla="*/ 1084594 h 2660185"/>
                  <a:gd name="connsiteX11" fmla="*/ 207 w 2315596"/>
                  <a:gd name="connsiteY11" fmla="*/ 1037441 h 2660185"/>
                  <a:gd name="connsiteX0" fmla="*/ 207 w 2315596"/>
                  <a:gd name="connsiteY0" fmla="*/ 1037441 h 2660185"/>
                  <a:gd name="connsiteX1" fmla="*/ 246235 w 2315596"/>
                  <a:gd name="connsiteY1" fmla="*/ 375218 h 2660185"/>
                  <a:gd name="connsiteX2" fmla="*/ 1123048 w 2315596"/>
                  <a:gd name="connsiteY2" fmla="*/ 2077 h 2660185"/>
                  <a:gd name="connsiteX3" fmla="*/ 2315596 w 2315596"/>
                  <a:gd name="connsiteY3" fmla="*/ 1279367 h 2660185"/>
                  <a:gd name="connsiteX4" fmla="*/ 1123048 w 2315596"/>
                  <a:gd name="connsiteY4" fmla="*/ 2630465 h 2660185"/>
                  <a:gd name="connsiteX5" fmla="*/ 711736 w 2315596"/>
                  <a:gd name="connsiteY5" fmla="*/ 2166581 h 2660185"/>
                  <a:gd name="connsiteX6" fmla="*/ 746905 w 2315596"/>
                  <a:gd name="connsiteY6" fmla="*/ 1619860 h 2660185"/>
                  <a:gd name="connsiteX7" fmla="*/ 1248866 w 2315596"/>
                  <a:gd name="connsiteY7" fmla="*/ 692672 h 2660185"/>
                  <a:gd name="connsiteX8" fmla="*/ 759694 w 2315596"/>
                  <a:gd name="connsiteY8" fmla="*/ 750220 h 2660185"/>
                  <a:gd name="connsiteX9" fmla="*/ 652179 w 2315596"/>
                  <a:gd name="connsiteY9" fmla="*/ 1125598 h 2660185"/>
                  <a:gd name="connsiteX10" fmla="*/ 320043 w 2315596"/>
                  <a:gd name="connsiteY10" fmla="*/ 1084594 h 2660185"/>
                  <a:gd name="connsiteX11" fmla="*/ 207 w 2315596"/>
                  <a:gd name="connsiteY11" fmla="*/ 1037441 h 2660185"/>
                  <a:gd name="connsiteX0" fmla="*/ 207 w 2315596"/>
                  <a:gd name="connsiteY0" fmla="*/ 1037441 h 2660185"/>
                  <a:gd name="connsiteX1" fmla="*/ 246235 w 2315596"/>
                  <a:gd name="connsiteY1" fmla="*/ 375218 h 2660185"/>
                  <a:gd name="connsiteX2" fmla="*/ 1123048 w 2315596"/>
                  <a:gd name="connsiteY2" fmla="*/ 2077 h 2660185"/>
                  <a:gd name="connsiteX3" fmla="*/ 2315596 w 2315596"/>
                  <a:gd name="connsiteY3" fmla="*/ 1279367 h 2660185"/>
                  <a:gd name="connsiteX4" fmla="*/ 1123048 w 2315596"/>
                  <a:gd name="connsiteY4" fmla="*/ 2630465 h 2660185"/>
                  <a:gd name="connsiteX5" fmla="*/ 711736 w 2315596"/>
                  <a:gd name="connsiteY5" fmla="*/ 2166581 h 2660185"/>
                  <a:gd name="connsiteX6" fmla="*/ 746905 w 2315596"/>
                  <a:gd name="connsiteY6" fmla="*/ 1619860 h 2660185"/>
                  <a:gd name="connsiteX7" fmla="*/ 1248866 w 2315596"/>
                  <a:gd name="connsiteY7" fmla="*/ 692672 h 2660185"/>
                  <a:gd name="connsiteX8" fmla="*/ 759694 w 2315596"/>
                  <a:gd name="connsiteY8" fmla="*/ 750220 h 2660185"/>
                  <a:gd name="connsiteX9" fmla="*/ 652179 w 2315596"/>
                  <a:gd name="connsiteY9" fmla="*/ 1125598 h 2660185"/>
                  <a:gd name="connsiteX10" fmla="*/ 320043 w 2315596"/>
                  <a:gd name="connsiteY10" fmla="*/ 1084594 h 2660185"/>
                  <a:gd name="connsiteX11" fmla="*/ 207 w 2315596"/>
                  <a:gd name="connsiteY11" fmla="*/ 1037441 h 2660185"/>
                  <a:gd name="connsiteX0" fmla="*/ 207 w 2315596"/>
                  <a:gd name="connsiteY0" fmla="*/ 1037441 h 2282459"/>
                  <a:gd name="connsiteX1" fmla="*/ 246235 w 2315596"/>
                  <a:gd name="connsiteY1" fmla="*/ 375218 h 2282459"/>
                  <a:gd name="connsiteX2" fmla="*/ 1123048 w 2315596"/>
                  <a:gd name="connsiteY2" fmla="*/ 2077 h 2282459"/>
                  <a:gd name="connsiteX3" fmla="*/ 2315596 w 2315596"/>
                  <a:gd name="connsiteY3" fmla="*/ 1279367 h 2282459"/>
                  <a:gd name="connsiteX4" fmla="*/ 1337261 w 2315596"/>
                  <a:gd name="connsiteY4" fmla="*/ 2160476 h 2282459"/>
                  <a:gd name="connsiteX5" fmla="*/ 711736 w 2315596"/>
                  <a:gd name="connsiteY5" fmla="*/ 2166581 h 2282459"/>
                  <a:gd name="connsiteX6" fmla="*/ 746905 w 2315596"/>
                  <a:gd name="connsiteY6" fmla="*/ 1619860 h 2282459"/>
                  <a:gd name="connsiteX7" fmla="*/ 1248866 w 2315596"/>
                  <a:gd name="connsiteY7" fmla="*/ 692672 h 2282459"/>
                  <a:gd name="connsiteX8" fmla="*/ 759694 w 2315596"/>
                  <a:gd name="connsiteY8" fmla="*/ 750220 h 2282459"/>
                  <a:gd name="connsiteX9" fmla="*/ 652179 w 2315596"/>
                  <a:gd name="connsiteY9" fmla="*/ 1125598 h 2282459"/>
                  <a:gd name="connsiteX10" fmla="*/ 320043 w 2315596"/>
                  <a:gd name="connsiteY10" fmla="*/ 1084594 h 2282459"/>
                  <a:gd name="connsiteX11" fmla="*/ 207 w 2315596"/>
                  <a:gd name="connsiteY11" fmla="*/ 1037441 h 2282459"/>
                  <a:gd name="connsiteX0" fmla="*/ 207 w 2315596"/>
                  <a:gd name="connsiteY0" fmla="*/ 1037441 h 2240061"/>
                  <a:gd name="connsiteX1" fmla="*/ 246235 w 2315596"/>
                  <a:gd name="connsiteY1" fmla="*/ 375218 h 2240061"/>
                  <a:gd name="connsiteX2" fmla="*/ 1123048 w 2315596"/>
                  <a:gd name="connsiteY2" fmla="*/ 2077 h 2240061"/>
                  <a:gd name="connsiteX3" fmla="*/ 2315596 w 2315596"/>
                  <a:gd name="connsiteY3" fmla="*/ 1279367 h 2240061"/>
                  <a:gd name="connsiteX4" fmla="*/ 1337261 w 2315596"/>
                  <a:gd name="connsiteY4" fmla="*/ 2160476 h 2240061"/>
                  <a:gd name="connsiteX5" fmla="*/ 711736 w 2315596"/>
                  <a:gd name="connsiteY5" fmla="*/ 2166581 h 2240061"/>
                  <a:gd name="connsiteX6" fmla="*/ 746905 w 2315596"/>
                  <a:gd name="connsiteY6" fmla="*/ 1619860 h 2240061"/>
                  <a:gd name="connsiteX7" fmla="*/ 1248866 w 2315596"/>
                  <a:gd name="connsiteY7" fmla="*/ 692672 h 2240061"/>
                  <a:gd name="connsiteX8" fmla="*/ 759694 w 2315596"/>
                  <a:gd name="connsiteY8" fmla="*/ 750220 h 2240061"/>
                  <a:gd name="connsiteX9" fmla="*/ 652179 w 2315596"/>
                  <a:gd name="connsiteY9" fmla="*/ 1125598 h 2240061"/>
                  <a:gd name="connsiteX10" fmla="*/ 320043 w 2315596"/>
                  <a:gd name="connsiteY10" fmla="*/ 1084594 h 2240061"/>
                  <a:gd name="connsiteX11" fmla="*/ 207 w 2315596"/>
                  <a:gd name="connsiteY11" fmla="*/ 1037441 h 2240061"/>
                  <a:gd name="connsiteX0" fmla="*/ 207 w 2315596"/>
                  <a:gd name="connsiteY0" fmla="*/ 1037441 h 2166977"/>
                  <a:gd name="connsiteX1" fmla="*/ 246235 w 2315596"/>
                  <a:gd name="connsiteY1" fmla="*/ 375218 h 2166977"/>
                  <a:gd name="connsiteX2" fmla="*/ 1123048 w 2315596"/>
                  <a:gd name="connsiteY2" fmla="*/ 2077 h 2166977"/>
                  <a:gd name="connsiteX3" fmla="*/ 2315596 w 2315596"/>
                  <a:gd name="connsiteY3" fmla="*/ 1279367 h 2166977"/>
                  <a:gd name="connsiteX4" fmla="*/ 1337261 w 2315596"/>
                  <a:gd name="connsiteY4" fmla="*/ 2160476 h 2166977"/>
                  <a:gd name="connsiteX5" fmla="*/ 711736 w 2315596"/>
                  <a:gd name="connsiteY5" fmla="*/ 2166581 h 2166977"/>
                  <a:gd name="connsiteX6" fmla="*/ 746905 w 2315596"/>
                  <a:gd name="connsiteY6" fmla="*/ 1619860 h 2166977"/>
                  <a:gd name="connsiteX7" fmla="*/ 1248866 w 2315596"/>
                  <a:gd name="connsiteY7" fmla="*/ 692672 h 2166977"/>
                  <a:gd name="connsiteX8" fmla="*/ 759694 w 2315596"/>
                  <a:gd name="connsiteY8" fmla="*/ 750220 h 2166977"/>
                  <a:gd name="connsiteX9" fmla="*/ 652179 w 2315596"/>
                  <a:gd name="connsiteY9" fmla="*/ 1125598 h 2166977"/>
                  <a:gd name="connsiteX10" fmla="*/ 320043 w 2315596"/>
                  <a:gd name="connsiteY10" fmla="*/ 1084594 h 2166977"/>
                  <a:gd name="connsiteX11" fmla="*/ 207 w 2315596"/>
                  <a:gd name="connsiteY11" fmla="*/ 1037441 h 2166977"/>
                  <a:gd name="connsiteX0" fmla="*/ 207 w 2315596"/>
                  <a:gd name="connsiteY0" fmla="*/ 1037441 h 2166977"/>
                  <a:gd name="connsiteX1" fmla="*/ 246235 w 2315596"/>
                  <a:gd name="connsiteY1" fmla="*/ 375218 h 2166977"/>
                  <a:gd name="connsiteX2" fmla="*/ 1123048 w 2315596"/>
                  <a:gd name="connsiteY2" fmla="*/ 2077 h 2166977"/>
                  <a:gd name="connsiteX3" fmla="*/ 2315596 w 2315596"/>
                  <a:gd name="connsiteY3" fmla="*/ 1279367 h 2166977"/>
                  <a:gd name="connsiteX4" fmla="*/ 1337261 w 2315596"/>
                  <a:gd name="connsiteY4" fmla="*/ 2160476 h 2166977"/>
                  <a:gd name="connsiteX5" fmla="*/ 711736 w 2315596"/>
                  <a:gd name="connsiteY5" fmla="*/ 2166581 h 2166977"/>
                  <a:gd name="connsiteX6" fmla="*/ 746905 w 2315596"/>
                  <a:gd name="connsiteY6" fmla="*/ 1619860 h 2166977"/>
                  <a:gd name="connsiteX7" fmla="*/ 1248866 w 2315596"/>
                  <a:gd name="connsiteY7" fmla="*/ 692672 h 2166977"/>
                  <a:gd name="connsiteX8" fmla="*/ 759694 w 2315596"/>
                  <a:gd name="connsiteY8" fmla="*/ 750220 h 2166977"/>
                  <a:gd name="connsiteX9" fmla="*/ 652179 w 2315596"/>
                  <a:gd name="connsiteY9" fmla="*/ 1125598 h 2166977"/>
                  <a:gd name="connsiteX10" fmla="*/ 320043 w 2315596"/>
                  <a:gd name="connsiteY10" fmla="*/ 1084594 h 2166977"/>
                  <a:gd name="connsiteX11" fmla="*/ 207 w 2315596"/>
                  <a:gd name="connsiteY11" fmla="*/ 1037441 h 2166977"/>
                  <a:gd name="connsiteX0" fmla="*/ 207 w 2315596"/>
                  <a:gd name="connsiteY0" fmla="*/ 1037441 h 2166977"/>
                  <a:gd name="connsiteX1" fmla="*/ 246235 w 2315596"/>
                  <a:gd name="connsiteY1" fmla="*/ 375218 h 2166977"/>
                  <a:gd name="connsiteX2" fmla="*/ 1123048 w 2315596"/>
                  <a:gd name="connsiteY2" fmla="*/ 2077 h 2166977"/>
                  <a:gd name="connsiteX3" fmla="*/ 2315596 w 2315596"/>
                  <a:gd name="connsiteY3" fmla="*/ 1279367 h 2166977"/>
                  <a:gd name="connsiteX4" fmla="*/ 1337261 w 2315596"/>
                  <a:gd name="connsiteY4" fmla="*/ 2160476 h 2166977"/>
                  <a:gd name="connsiteX5" fmla="*/ 711736 w 2315596"/>
                  <a:gd name="connsiteY5" fmla="*/ 2166581 h 2166977"/>
                  <a:gd name="connsiteX6" fmla="*/ 746905 w 2315596"/>
                  <a:gd name="connsiteY6" fmla="*/ 1619860 h 2166977"/>
                  <a:gd name="connsiteX7" fmla="*/ 1248866 w 2315596"/>
                  <a:gd name="connsiteY7" fmla="*/ 692672 h 2166977"/>
                  <a:gd name="connsiteX8" fmla="*/ 759694 w 2315596"/>
                  <a:gd name="connsiteY8" fmla="*/ 750220 h 2166977"/>
                  <a:gd name="connsiteX9" fmla="*/ 652179 w 2315596"/>
                  <a:gd name="connsiteY9" fmla="*/ 1125598 h 2166977"/>
                  <a:gd name="connsiteX10" fmla="*/ 320043 w 2315596"/>
                  <a:gd name="connsiteY10" fmla="*/ 1084594 h 2166977"/>
                  <a:gd name="connsiteX11" fmla="*/ 207 w 2315596"/>
                  <a:gd name="connsiteY11" fmla="*/ 1037441 h 2166977"/>
                  <a:gd name="connsiteX0" fmla="*/ 207 w 2323944"/>
                  <a:gd name="connsiteY0" fmla="*/ 1037441 h 2188050"/>
                  <a:gd name="connsiteX1" fmla="*/ 246235 w 2323944"/>
                  <a:gd name="connsiteY1" fmla="*/ 375218 h 2188050"/>
                  <a:gd name="connsiteX2" fmla="*/ 1123048 w 2323944"/>
                  <a:gd name="connsiteY2" fmla="*/ 2077 h 2188050"/>
                  <a:gd name="connsiteX3" fmla="*/ 2315596 w 2323944"/>
                  <a:gd name="connsiteY3" fmla="*/ 1279367 h 2188050"/>
                  <a:gd name="connsiteX4" fmla="*/ 1418318 w 2323944"/>
                  <a:gd name="connsiteY4" fmla="*/ 1824481 h 2188050"/>
                  <a:gd name="connsiteX5" fmla="*/ 1337261 w 2323944"/>
                  <a:gd name="connsiteY5" fmla="*/ 2160476 h 2188050"/>
                  <a:gd name="connsiteX6" fmla="*/ 711736 w 2323944"/>
                  <a:gd name="connsiteY6" fmla="*/ 2166581 h 2188050"/>
                  <a:gd name="connsiteX7" fmla="*/ 746905 w 2323944"/>
                  <a:gd name="connsiteY7" fmla="*/ 1619860 h 2188050"/>
                  <a:gd name="connsiteX8" fmla="*/ 1248866 w 2323944"/>
                  <a:gd name="connsiteY8" fmla="*/ 692672 h 2188050"/>
                  <a:gd name="connsiteX9" fmla="*/ 759694 w 2323944"/>
                  <a:gd name="connsiteY9" fmla="*/ 750220 h 2188050"/>
                  <a:gd name="connsiteX10" fmla="*/ 652179 w 2323944"/>
                  <a:gd name="connsiteY10" fmla="*/ 1125598 h 2188050"/>
                  <a:gd name="connsiteX11" fmla="*/ 320043 w 2323944"/>
                  <a:gd name="connsiteY11" fmla="*/ 1084594 h 2188050"/>
                  <a:gd name="connsiteX12" fmla="*/ 207 w 2323944"/>
                  <a:gd name="connsiteY12" fmla="*/ 1037441 h 2188050"/>
                  <a:gd name="connsiteX0" fmla="*/ 207 w 2323944"/>
                  <a:gd name="connsiteY0" fmla="*/ 1037441 h 2166928"/>
                  <a:gd name="connsiteX1" fmla="*/ 246235 w 2323944"/>
                  <a:gd name="connsiteY1" fmla="*/ 375218 h 2166928"/>
                  <a:gd name="connsiteX2" fmla="*/ 1123048 w 2323944"/>
                  <a:gd name="connsiteY2" fmla="*/ 2077 h 2166928"/>
                  <a:gd name="connsiteX3" fmla="*/ 2315596 w 2323944"/>
                  <a:gd name="connsiteY3" fmla="*/ 1279367 h 2166928"/>
                  <a:gd name="connsiteX4" fmla="*/ 1418318 w 2323944"/>
                  <a:gd name="connsiteY4" fmla="*/ 1824481 h 2166928"/>
                  <a:gd name="connsiteX5" fmla="*/ 1337261 w 2323944"/>
                  <a:gd name="connsiteY5" fmla="*/ 2160476 h 2166928"/>
                  <a:gd name="connsiteX6" fmla="*/ 711736 w 2323944"/>
                  <a:gd name="connsiteY6" fmla="*/ 2166581 h 2166928"/>
                  <a:gd name="connsiteX7" fmla="*/ 746905 w 2323944"/>
                  <a:gd name="connsiteY7" fmla="*/ 1619860 h 2166928"/>
                  <a:gd name="connsiteX8" fmla="*/ 1248866 w 2323944"/>
                  <a:gd name="connsiteY8" fmla="*/ 692672 h 2166928"/>
                  <a:gd name="connsiteX9" fmla="*/ 759694 w 2323944"/>
                  <a:gd name="connsiteY9" fmla="*/ 750220 h 2166928"/>
                  <a:gd name="connsiteX10" fmla="*/ 652179 w 2323944"/>
                  <a:gd name="connsiteY10" fmla="*/ 1125598 h 2166928"/>
                  <a:gd name="connsiteX11" fmla="*/ 320043 w 2323944"/>
                  <a:gd name="connsiteY11" fmla="*/ 1084594 h 2166928"/>
                  <a:gd name="connsiteX12" fmla="*/ 207 w 2323944"/>
                  <a:gd name="connsiteY12" fmla="*/ 1037441 h 2166928"/>
                  <a:gd name="connsiteX0" fmla="*/ 207 w 2323944"/>
                  <a:gd name="connsiteY0" fmla="*/ 1037441 h 2166928"/>
                  <a:gd name="connsiteX1" fmla="*/ 246235 w 2323944"/>
                  <a:gd name="connsiteY1" fmla="*/ 375218 h 2166928"/>
                  <a:gd name="connsiteX2" fmla="*/ 1123048 w 2323944"/>
                  <a:gd name="connsiteY2" fmla="*/ 2077 h 2166928"/>
                  <a:gd name="connsiteX3" fmla="*/ 2315596 w 2323944"/>
                  <a:gd name="connsiteY3" fmla="*/ 1279367 h 2166928"/>
                  <a:gd name="connsiteX4" fmla="*/ 1418318 w 2323944"/>
                  <a:gd name="connsiteY4" fmla="*/ 1824481 h 2166928"/>
                  <a:gd name="connsiteX5" fmla="*/ 1337261 w 2323944"/>
                  <a:gd name="connsiteY5" fmla="*/ 2160476 h 2166928"/>
                  <a:gd name="connsiteX6" fmla="*/ 711736 w 2323944"/>
                  <a:gd name="connsiteY6" fmla="*/ 2166581 h 2166928"/>
                  <a:gd name="connsiteX7" fmla="*/ 746905 w 2323944"/>
                  <a:gd name="connsiteY7" fmla="*/ 1619860 h 2166928"/>
                  <a:gd name="connsiteX8" fmla="*/ 1248866 w 2323944"/>
                  <a:gd name="connsiteY8" fmla="*/ 692672 h 2166928"/>
                  <a:gd name="connsiteX9" fmla="*/ 759694 w 2323944"/>
                  <a:gd name="connsiteY9" fmla="*/ 750220 h 2166928"/>
                  <a:gd name="connsiteX10" fmla="*/ 652179 w 2323944"/>
                  <a:gd name="connsiteY10" fmla="*/ 1125598 h 2166928"/>
                  <a:gd name="connsiteX11" fmla="*/ 320043 w 2323944"/>
                  <a:gd name="connsiteY11" fmla="*/ 1084594 h 2166928"/>
                  <a:gd name="connsiteX12" fmla="*/ 207 w 2323944"/>
                  <a:gd name="connsiteY12" fmla="*/ 1037441 h 2166928"/>
                  <a:gd name="connsiteX0" fmla="*/ 207 w 2068289"/>
                  <a:gd name="connsiteY0" fmla="*/ 1039552 h 2169039"/>
                  <a:gd name="connsiteX1" fmla="*/ 246235 w 2068289"/>
                  <a:gd name="connsiteY1" fmla="*/ 377329 h 2169039"/>
                  <a:gd name="connsiteX2" fmla="*/ 1123048 w 2068289"/>
                  <a:gd name="connsiteY2" fmla="*/ 4188 h 2169039"/>
                  <a:gd name="connsiteX3" fmla="*/ 2056622 w 2068289"/>
                  <a:gd name="connsiteY3" fmla="*/ 622854 h 2169039"/>
                  <a:gd name="connsiteX4" fmla="*/ 1418318 w 2068289"/>
                  <a:gd name="connsiteY4" fmla="*/ 1826592 h 2169039"/>
                  <a:gd name="connsiteX5" fmla="*/ 1337261 w 2068289"/>
                  <a:gd name="connsiteY5" fmla="*/ 2162587 h 2169039"/>
                  <a:gd name="connsiteX6" fmla="*/ 711736 w 2068289"/>
                  <a:gd name="connsiteY6" fmla="*/ 2168692 h 2169039"/>
                  <a:gd name="connsiteX7" fmla="*/ 746905 w 2068289"/>
                  <a:gd name="connsiteY7" fmla="*/ 1621971 h 2169039"/>
                  <a:gd name="connsiteX8" fmla="*/ 1248866 w 2068289"/>
                  <a:gd name="connsiteY8" fmla="*/ 694783 h 2169039"/>
                  <a:gd name="connsiteX9" fmla="*/ 759694 w 2068289"/>
                  <a:gd name="connsiteY9" fmla="*/ 752331 h 2169039"/>
                  <a:gd name="connsiteX10" fmla="*/ 652179 w 2068289"/>
                  <a:gd name="connsiteY10" fmla="*/ 1127709 h 2169039"/>
                  <a:gd name="connsiteX11" fmla="*/ 320043 w 2068289"/>
                  <a:gd name="connsiteY11" fmla="*/ 1086705 h 2169039"/>
                  <a:gd name="connsiteX12" fmla="*/ 207 w 2068289"/>
                  <a:gd name="connsiteY12" fmla="*/ 1039552 h 2169039"/>
                  <a:gd name="connsiteX0" fmla="*/ 207 w 2089504"/>
                  <a:gd name="connsiteY0" fmla="*/ 1039552 h 2169039"/>
                  <a:gd name="connsiteX1" fmla="*/ 246235 w 2089504"/>
                  <a:gd name="connsiteY1" fmla="*/ 377329 h 2169039"/>
                  <a:gd name="connsiteX2" fmla="*/ 1123048 w 2089504"/>
                  <a:gd name="connsiteY2" fmla="*/ 4188 h 2169039"/>
                  <a:gd name="connsiteX3" fmla="*/ 2056622 w 2089504"/>
                  <a:gd name="connsiteY3" fmla="*/ 622854 h 2169039"/>
                  <a:gd name="connsiteX4" fmla="*/ 1418318 w 2089504"/>
                  <a:gd name="connsiteY4" fmla="*/ 1826592 h 2169039"/>
                  <a:gd name="connsiteX5" fmla="*/ 1337261 w 2089504"/>
                  <a:gd name="connsiteY5" fmla="*/ 2162587 h 2169039"/>
                  <a:gd name="connsiteX6" fmla="*/ 711736 w 2089504"/>
                  <a:gd name="connsiteY6" fmla="*/ 2168692 h 2169039"/>
                  <a:gd name="connsiteX7" fmla="*/ 746905 w 2089504"/>
                  <a:gd name="connsiteY7" fmla="*/ 1621971 h 2169039"/>
                  <a:gd name="connsiteX8" fmla="*/ 1248866 w 2089504"/>
                  <a:gd name="connsiteY8" fmla="*/ 694783 h 2169039"/>
                  <a:gd name="connsiteX9" fmla="*/ 759694 w 2089504"/>
                  <a:gd name="connsiteY9" fmla="*/ 752331 h 2169039"/>
                  <a:gd name="connsiteX10" fmla="*/ 652179 w 2089504"/>
                  <a:gd name="connsiteY10" fmla="*/ 1127709 h 2169039"/>
                  <a:gd name="connsiteX11" fmla="*/ 320043 w 2089504"/>
                  <a:gd name="connsiteY11" fmla="*/ 1086705 h 2169039"/>
                  <a:gd name="connsiteX12" fmla="*/ 207 w 2089504"/>
                  <a:gd name="connsiteY12" fmla="*/ 1039552 h 2169039"/>
                  <a:gd name="connsiteX0" fmla="*/ 207 w 2089504"/>
                  <a:gd name="connsiteY0" fmla="*/ 1039552 h 2169039"/>
                  <a:gd name="connsiteX1" fmla="*/ 246235 w 2089504"/>
                  <a:gd name="connsiteY1" fmla="*/ 377329 h 2169039"/>
                  <a:gd name="connsiteX2" fmla="*/ 1123048 w 2089504"/>
                  <a:gd name="connsiteY2" fmla="*/ 4188 h 2169039"/>
                  <a:gd name="connsiteX3" fmla="*/ 2056622 w 2089504"/>
                  <a:gd name="connsiteY3" fmla="*/ 622854 h 2169039"/>
                  <a:gd name="connsiteX4" fmla="*/ 1418318 w 2089504"/>
                  <a:gd name="connsiteY4" fmla="*/ 1826592 h 2169039"/>
                  <a:gd name="connsiteX5" fmla="*/ 1337261 w 2089504"/>
                  <a:gd name="connsiteY5" fmla="*/ 2162587 h 2169039"/>
                  <a:gd name="connsiteX6" fmla="*/ 711736 w 2089504"/>
                  <a:gd name="connsiteY6" fmla="*/ 2168692 h 2169039"/>
                  <a:gd name="connsiteX7" fmla="*/ 746905 w 2089504"/>
                  <a:gd name="connsiteY7" fmla="*/ 1621971 h 2169039"/>
                  <a:gd name="connsiteX8" fmla="*/ 1248866 w 2089504"/>
                  <a:gd name="connsiteY8" fmla="*/ 694783 h 2169039"/>
                  <a:gd name="connsiteX9" fmla="*/ 759694 w 2089504"/>
                  <a:gd name="connsiteY9" fmla="*/ 752331 h 2169039"/>
                  <a:gd name="connsiteX10" fmla="*/ 652179 w 2089504"/>
                  <a:gd name="connsiteY10" fmla="*/ 1127709 h 2169039"/>
                  <a:gd name="connsiteX11" fmla="*/ 320043 w 2089504"/>
                  <a:gd name="connsiteY11" fmla="*/ 1086705 h 2169039"/>
                  <a:gd name="connsiteX12" fmla="*/ 207 w 2089504"/>
                  <a:gd name="connsiteY12" fmla="*/ 1039552 h 2169039"/>
                  <a:gd name="connsiteX0" fmla="*/ 207 w 2089504"/>
                  <a:gd name="connsiteY0" fmla="*/ 1061645 h 2191132"/>
                  <a:gd name="connsiteX1" fmla="*/ 246235 w 2089504"/>
                  <a:gd name="connsiteY1" fmla="*/ 399422 h 2191132"/>
                  <a:gd name="connsiteX2" fmla="*/ 1097470 w 2089504"/>
                  <a:gd name="connsiteY2" fmla="*/ 3901 h 2191132"/>
                  <a:gd name="connsiteX3" fmla="*/ 2056622 w 2089504"/>
                  <a:gd name="connsiteY3" fmla="*/ 644947 h 2191132"/>
                  <a:gd name="connsiteX4" fmla="*/ 1418318 w 2089504"/>
                  <a:gd name="connsiteY4" fmla="*/ 1848685 h 2191132"/>
                  <a:gd name="connsiteX5" fmla="*/ 1337261 w 2089504"/>
                  <a:gd name="connsiteY5" fmla="*/ 2184680 h 2191132"/>
                  <a:gd name="connsiteX6" fmla="*/ 711736 w 2089504"/>
                  <a:gd name="connsiteY6" fmla="*/ 2190785 h 2191132"/>
                  <a:gd name="connsiteX7" fmla="*/ 746905 w 2089504"/>
                  <a:gd name="connsiteY7" fmla="*/ 1644064 h 2191132"/>
                  <a:gd name="connsiteX8" fmla="*/ 1248866 w 2089504"/>
                  <a:gd name="connsiteY8" fmla="*/ 716876 h 2191132"/>
                  <a:gd name="connsiteX9" fmla="*/ 759694 w 2089504"/>
                  <a:gd name="connsiteY9" fmla="*/ 774424 h 2191132"/>
                  <a:gd name="connsiteX10" fmla="*/ 652179 w 2089504"/>
                  <a:gd name="connsiteY10" fmla="*/ 1149802 h 2191132"/>
                  <a:gd name="connsiteX11" fmla="*/ 320043 w 2089504"/>
                  <a:gd name="connsiteY11" fmla="*/ 1108798 h 2191132"/>
                  <a:gd name="connsiteX12" fmla="*/ 207 w 2089504"/>
                  <a:gd name="connsiteY12" fmla="*/ 1061645 h 2191132"/>
                  <a:gd name="connsiteX0" fmla="*/ 207 w 2089504"/>
                  <a:gd name="connsiteY0" fmla="*/ 1061645 h 2191132"/>
                  <a:gd name="connsiteX1" fmla="*/ 246235 w 2089504"/>
                  <a:gd name="connsiteY1" fmla="*/ 399422 h 2191132"/>
                  <a:gd name="connsiteX2" fmla="*/ 1097470 w 2089504"/>
                  <a:gd name="connsiteY2" fmla="*/ 3901 h 2191132"/>
                  <a:gd name="connsiteX3" fmla="*/ 2056622 w 2089504"/>
                  <a:gd name="connsiteY3" fmla="*/ 644947 h 2191132"/>
                  <a:gd name="connsiteX4" fmla="*/ 1418318 w 2089504"/>
                  <a:gd name="connsiteY4" fmla="*/ 1848685 h 2191132"/>
                  <a:gd name="connsiteX5" fmla="*/ 1337261 w 2089504"/>
                  <a:gd name="connsiteY5" fmla="*/ 2184680 h 2191132"/>
                  <a:gd name="connsiteX6" fmla="*/ 711736 w 2089504"/>
                  <a:gd name="connsiteY6" fmla="*/ 2190785 h 2191132"/>
                  <a:gd name="connsiteX7" fmla="*/ 746905 w 2089504"/>
                  <a:gd name="connsiteY7" fmla="*/ 1644064 h 2191132"/>
                  <a:gd name="connsiteX8" fmla="*/ 1248866 w 2089504"/>
                  <a:gd name="connsiteY8" fmla="*/ 716876 h 2191132"/>
                  <a:gd name="connsiteX9" fmla="*/ 759694 w 2089504"/>
                  <a:gd name="connsiteY9" fmla="*/ 774424 h 2191132"/>
                  <a:gd name="connsiteX10" fmla="*/ 652179 w 2089504"/>
                  <a:gd name="connsiteY10" fmla="*/ 1149802 h 2191132"/>
                  <a:gd name="connsiteX11" fmla="*/ 320043 w 2089504"/>
                  <a:gd name="connsiteY11" fmla="*/ 1108798 h 2191132"/>
                  <a:gd name="connsiteX12" fmla="*/ 207 w 2089504"/>
                  <a:gd name="connsiteY12" fmla="*/ 1061645 h 2191132"/>
                  <a:gd name="connsiteX0" fmla="*/ 207 w 2089504"/>
                  <a:gd name="connsiteY0" fmla="*/ 1066074 h 2195561"/>
                  <a:gd name="connsiteX1" fmla="*/ 246235 w 2089504"/>
                  <a:gd name="connsiteY1" fmla="*/ 403851 h 2195561"/>
                  <a:gd name="connsiteX2" fmla="*/ 1097470 w 2089504"/>
                  <a:gd name="connsiteY2" fmla="*/ 8330 h 2195561"/>
                  <a:gd name="connsiteX3" fmla="*/ 2056622 w 2089504"/>
                  <a:gd name="connsiteY3" fmla="*/ 649376 h 2195561"/>
                  <a:gd name="connsiteX4" fmla="*/ 1418318 w 2089504"/>
                  <a:gd name="connsiteY4" fmla="*/ 1853114 h 2195561"/>
                  <a:gd name="connsiteX5" fmla="*/ 1337261 w 2089504"/>
                  <a:gd name="connsiteY5" fmla="*/ 2189109 h 2195561"/>
                  <a:gd name="connsiteX6" fmla="*/ 711736 w 2089504"/>
                  <a:gd name="connsiteY6" fmla="*/ 2195214 h 2195561"/>
                  <a:gd name="connsiteX7" fmla="*/ 746905 w 2089504"/>
                  <a:gd name="connsiteY7" fmla="*/ 1648493 h 2195561"/>
                  <a:gd name="connsiteX8" fmla="*/ 1248866 w 2089504"/>
                  <a:gd name="connsiteY8" fmla="*/ 721305 h 2195561"/>
                  <a:gd name="connsiteX9" fmla="*/ 759694 w 2089504"/>
                  <a:gd name="connsiteY9" fmla="*/ 778853 h 2195561"/>
                  <a:gd name="connsiteX10" fmla="*/ 652179 w 2089504"/>
                  <a:gd name="connsiteY10" fmla="*/ 1154231 h 2195561"/>
                  <a:gd name="connsiteX11" fmla="*/ 320043 w 2089504"/>
                  <a:gd name="connsiteY11" fmla="*/ 1113227 h 2195561"/>
                  <a:gd name="connsiteX12" fmla="*/ 207 w 2089504"/>
                  <a:gd name="connsiteY12" fmla="*/ 1066074 h 2195561"/>
                  <a:gd name="connsiteX0" fmla="*/ 207 w 2089504"/>
                  <a:gd name="connsiteY0" fmla="*/ 1058656 h 2188143"/>
                  <a:gd name="connsiteX1" fmla="*/ 246235 w 2089504"/>
                  <a:gd name="connsiteY1" fmla="*/ 396433 h 2188143"/>
                  <a:gd name="connsiteX2" fmla="*/ 1097470 w 2089504"/>
                  <a:gd name="connsiteY2" fmla="*/ 912 h 2188143"/>
                  <a:gd name="connsiteX3" fmla="*/ 2056622 w 2089504"/>
                  <a:gd name="connsiteY3" fmla="*/ 641958 h 2188143"/>
                  <a:gd name="connsiteX4" fmla="*/ 1418318 w 2089504"/>
                  <a:gd name="connsiteY4" fmla="*/ 1845696 h 2188143"/>
                  <a:gd name="connsiteX5" fmla="*/ 1337261 w 2089504"/>
                  <a:gd name="connsiteY5" fmla="*/ 2181691 h 2188143"/>
                  <a:gd name="connsiteX6" fmla="*/ 711736 w 2089504"/>
                  <a:gd name="connsiteY6" fmla="*/ 2187796 h 2188143"/>
                  <a:gd name="connsiteX7" fmla="*/ 746905 w 2089504"/>
                  <a:gd name="connsiteY7" fmla="*/ 1641075 h 2188143"/>
                  <a:gd name="connsiteX8" fmla="*/ 1248866 w 2089504"/>
                  <a:gd name="connsiteY8" fmla="*/ 713887 h 2188143"/>
                  <a:gd name="connsiteX9" fmla="*/ 759694 w 2089504"/>
                  <a:gd name="connsiteY9" fmla="*/ 771435 h 2188143"/>
                  <a:gd name="connsiteX10" fmla="*/ 652179 w 2089504"/>
                  <a:gd name="connsiteY10" fmla="*/ 1146813 h 2188143"/>
                  <a:gd name="connsiteX11" fmla="*/ 320043 w 2089504"/>
                  <a:gd name="connsiteY11" fmla="*/ 1105809 h 2188143"/>
                  <a:gd name="connsiteX12" fmla="*/ 207 w 2089504"/>
                  <a:gd name="connsiteY12" fmla="*/ 1058656 h 2188143"/>
                  <a:gd name="connsiteX0" fmla="*/ 207 w 2089504"/>
                  <a:gd name="connsiteY0" fmla="*/ 1058152 h 2187639"/>
                  <a:gd name="connsiteX1" fmla="*/ 246235 w 2089504"/>
                  <a:gd name="connsiteY1" fmla="*/ 395929 h 2187639"/>
                  <a:gd name="connsiteX2" fmla="*/ 1097470 w 2089504"/>
                  <a:gd name="connsiteY2" fmla="*/ 408 h 2187639"/>
                  <a:gd name="connsiteX3" fmla="*/ 2056622 w 2089504"/>
                  <a:gd name="connsiteY3" fmla="*/ 641454 h 2187639"/>
                  <a:gd name="connsiteX4" fmla="*/ 1418318 w 2089504"/>
                  <a:gd name="connsiteY4" fmla="*/ 1845192 h 2187639"/>
                  <a:gd name="connsiteX5" fmla="*/ 1337261 w 2089504"/>
                  <a:gd name="connsiteY5" fmla="*/ 2181187 h 2187639"/>
                  <a:gd name="connsiteX6" fmla="*/ 711736 w 2089504"/>
                  <a:gd name="connsiteY6" fmla="*/ 2187292 h 2187639"/>
                  <a:gd name="connsiteX7" fmla="*/ 746905 w 2089504"/>
                  <a:gd name="connsiteY7" fmla="*/ 1640571 h 2187639"/>
                  <a:gd name="connsiteX8" fmla="*/ 1248866 w 2089504"/>
                  <a:gd name="connsiteY8" fmla="*/ 713383 h 2187639"/>
                  <a:gd name="connsiteX9" fmla="*/ 759694 w 2089504"/>
                  <a:gd name="connsiteY9" fmla="*/ 770931 h 2187639"/>
                  <a:gd name="connsiteX10" fmla="*/ 652179 w 2089504"/>
                  <a:gd name="connsiteY10" fmla="*/ 1146309 h 2187639"/>
                  <a:gd name="connsiteX11" fmla="*/ 320043 w 2089504"/>
                  <a:gd name="connsiteY11" fmla="*/ 1105305 h 2187639"/>
                  <a:gd name="connsiteX12" fmla="*/ 207 w 2089504"/>
                  <a:gd name="connsiteY12" fmla="*/ 1058152 h 2187639"/>
                  <a:gd name="connsiteX0" fmla="*/ 207 w 2089504"/>
                  <a:gd name="connsiteY0" fmla="*/ 1081465 h 2210952"/>
                  <a:gd name="connsiteX1" fmla="*/ 246235 w 2089504"/>
                  <a:gd name="connsiteY1" fmla="*/ 419242 h 2210952"/>
                  <a:gd name="connsiteX2" fmla="*/ 558270 w 2089504"/>
                  <a:gd name="connsiteY2" fmla="*/ 164397 h 2210952"/>
                  <a:gd name="connsiteX3" fmla="*/ 1097470 w 2089504"/>
                  <a:gd name="connsiteY3" fmla="*/ 23721 h 2210952"/>
                  <a:gd name="connsiteX4" fmla="*/ 2056622 w 2089504"/>
                  <a:gd name="connsiteY4" fmla="*/ 664767 h 2210952"/>
                  <a:gd name="connsiteX5" fmla="*/ 1418318 w 2089504"/>
                  <a:gd name="connsiteY5" fmla="*/ 1868505 h 2210952"/>
                  <a:gd name="connsiteX6" fmla="*/ 1337261 w 2089504"/>
                  <a:gd name="connsiteY6" fmla="*/ 2204500 h 2210952"/>
                  <a:gd name="connsiteX7" fmla="*/ 711736 w 2089504"/>
                  <a:gd name="connsiteY7" fmla="*/ 2210605 h 2210952"/>
                  <a:gd name="connsiteX8" fmla="*/ 746905 w 2089504"/>
                  <a:gd name="connsiteY8" fmla="*/ 1663884 h 2210952"/>
                  <a:gd name="connsiteX9" fmla="*/ 1248866 w 2089504"/>
                  <a:gd name="connsiteY9" fmla="*/ 736696 h 2210952"/>
                  <a:gd name="connsiteX10" fmla="*/ 759694 w 2089504"/>
                  <a:gd name="connsiteY10" fmla="*/ 794244 h 2210952"/>
                  <a:gd name="connsiteX11" fmla="*/ 652179 w 2089504"/>
                  <a:gd name="connsiteY11" fmla="*/ 1169622 h 2210952"/>
                  <a:gd name="connsiteX12" fmla="*/ 320043 w 2089504"/>
                  <a:gd name="connsiteY12" fmla="*/ 1128618 h 2210952"/>
                  <a:gd name="connsiteX13" fmla="*/ 207 w 2089504"/>
                  <a:gd name="connsiteY13" fmla="*/ 1081465 h 2210952"/>
                  <a:gd name="connsiteX0" fmla="*/ 207 w 2089504"/>
                  <a:gd name="connsiteY0" fmla="*/ 1058128 h 2187615"/>
                  <a:gd name="connsiteX1" fmla="*/ 246235 w 2089504"/>
                  <a:gd name="connsiteY1" fmla="*/ 395905 h 2187615"/>
                  <a:gd name="connsiteX2" fmla="*/ 558270 w 2089504"/>
                  <a:gd name="connsiteY2" fmla="*/ 141060 h 2187615"/>
                  <a:gd name="connsiteX3" fmla="*/ 1097470 w 2089504"/>
                  <a:gd name="connsiteY3" fmla="*/ 384 h 2187615"/>
                  <a:gd name="connsiteX4" fmla="*/ 2056622 w 2089504"/>
                  <a:gd name="connsiteY4" fmla="*/ 641430 h 2187615"/>
                  <a:gd name="connsiteX5" fmla="*/ 1418318 w 2089504"/>
                  <a:gd name="connsiteY5" fmla="*/ 1845168 h 2187615"/>
                  <a:gd name="connsiteX6" fmla="*/ 1337261 w 2089504"/>
                  <a:gd name="connsiteY6" fmla="*/ 2181163 h 2187615"/>
                  <a:gd name="connsiteX7" fmla="*/ 711736 w 2089504"/>
                  <a:gd name="connsiteY7" fmla="*/ 2187268 h 2187615"/>
                  <a:gd name="connsiteX8" fmla="*/ 746905 w 2089504"/>
                  <a:gd name="connsiteY8" fmla="*/ 1640547 h 2187615"/>
                  <a:gd name="connsiteX9" fmla="*/ 1248866 w 2089504"/>
                  <a:gd name="connsiteY9" fmla="*/ 713359 h 2187615"/>
                  <a:gd name="connsiteX10" fmla="*/ 759694 w 2089504"/>
                  <a:gd name="connsiteY10" fmla="*/ 770907 h 2187615"/>
                  <a:gd name="connsiteX11" fmla="*/ 652179 w 2089504"/>
                  <a:gd name="connsiteY11" fmla="*/ 1146285 h 2187615"/>
                  <a:gd name="connsiteX12" fmla="*/ 320043 w 2089504"/>
                  <a:gd name="connsiteY12" fmla="*/ 1105281 h 2187615"/>
                  <a:gd name="connsiteX13" fmla="*/ 207 w 2089504"/>
                  <a:gd name="connsiteY13" fmla="*/ 1058128 h 2187615"/>
                  <a:gd name="connsiteX0" fmla="*/ 207 w 2089504"/>
                  <a:gd name="connsiteY0" fmla="*/ 1058128 h 2187615"/>
                  <a:gd name="connsiteX1" fmla="*/ 246235 w 2089504"/>
                  <a:gd name="connsiteY1" fmla="*/ 395905 h 2187615"/>
                  <a:gd name="connsiteX2" fmla="*/ 558270 w 2089504"/>
                  <a:gd name="connsiteY2" fmla="*/ 141060 h 2187615"/>
                  <a:gd name="connsiteX3" fmla="*/ 1097470 w 2089504"/>
                  <a:gd name="connsiteY3" fmla="*/ 384 h 2187615"/>
                  <a:gd name="connsiteX4" fmla="*/ 2056622 w 2089504"/>
                  <a:gd name="connsiteY4" fmla="*/ 641430 h 2187615"/>
                  <a:gd name="connsiteX5" fmla="*/ 1418318 w 2089504"/>
                  <a:gd name="connsiteY5" fmla="*/ 1845168 h 2187615"/>
                  <a:gd name="connsiteX6" fmla="*/ 1337261 w 2089504"/>
                  <a:gd name="connsiteY6" fmla="*/ 2181163 h 2187615"/>
                  <a:gd name="connsiteX7" fmla="*/ 711736 w 2089504"/>
                  <a:gd name="connsiteY7" fmla="*/ 2187268 h 2187615"/>
                  <a:gd name="connsiteX8" fmla="*/ 746905 w 2089504"/>
                  <a:gd name="connsiteY8" fmla="*/ 1640547 h 2187615"/>
                  <a:gd name="connsiteX9" fmla="*/ 1248866 w 2089504"/>
                  <a:gd name="connsiteY9" fmla="*/ 713359 h 2187615"/>
                  <a:gd name="connsiteX10" fmla="*/ 759694 w 2089504"/>
                  <a:gd name="connsiteY10" fmla="*/ 770907 h 2187615"/>
                  <a:gd name="connsiteX11" fmla="*/ 652179 w 2089504"/>
                  <a:gd name="connsiteY11" fmla="*/ 1146285 h 2187615"/>
                  <a:gd name="connsiteX12" fmla="*/ 320043 w 2089504"/>
                  <a:gd name="connsiteY12" fmla="*/ 1105281 h 2187615"/>
                  <a:gd name="connsiteX13" fmla="*/ 207 w 2089504"/>
                  <a:gd name="connsiteY13" fmla="*/ 1058128 h 2187615"/>
                  <a:gd name="connsiteX0" fmla="*/ 207 w 2089504"/>
                  <a:gd name="connsiteY0" fmla="*/ 1083137 h 2212624"/>
                  <a:gd name="connsiteX1" fmla="*/ 246235 w 2089504"/>
                  <a:gd name="connsiteY1" fmla="*/ 420914 h 2212624"/>
                  <a:gd name="connsiteX2" fmla="*/ 564664 w 2089504"/>
                  <a:gd name="connsiteY2" fmla="*/ 156477 h 2212624"/>
                  <a:gd name="connsiteX3" fmla="*/ 1097470 w 2089504"/>
                  <a:gd name="connsiteY3" fmla="*/ 25393 h 2212624"/>
                  <a:gd name="connsiteX4" fmla="*/ 2056622 w 2089504"/>
                  <a:gd name="connsiteY4" fmla="*/ 666439 h 2212624"/>
                  <a:gd name="connsiteX5" fmla="*/ 1418318 w 2089504"/>
                  <a:gd name="connsiteY5" fmla="*/ 1870177 h 2212624"/>
                  <a:gd name="connsiteX6" fmla="*/ 1337261 w 2089504"/>
                  <a:gd name="connsiteY6" fmla="*/ 2206172 h 2212624"/>
                  <a:gd name="connsiteX7" fmla="*/ 711736 w 2089504"/>
                  <a:gd name="connsiteY7" fmla="*/ 2212277 h 2212624"/>
                  <a:gd name="connsiteX8" fmla="*/ 746905 w 2089504"/>
                  <a:gd name="connsiteY8" fmla="*/ 1665556 h 2212624"/>
                  <a:gd name="connsiteX9" fmla="*/ 1248866 w 2089504"/>
                  <a:gd name="connsiteY9" fmla="*/ 738368 h 2212624"/>
                  <a:gd name="connsiteX10" fmla="*/ 759694 w 2089504"/>
                  <a:gd name="connsiteY10" fmla="*/ 795916 h 2212624"/>
                  <a:gd name="connsiteX11" fmla="*/ 652179 w 2089504"/>
                  <a:gd name="connsiteY11" fmla="*/ 1171294 h 2212624"/>
                  <a:gd name="connsiteX12" fmla="*/ 320043 w 2089504"/>
                  <a:gd name="connsiteY12" fmla="*/ 1130290 h 2212624"/>
                  <a:gd name="connsiteX13" fmla="*/ 207 w 2089504"/>
                  <a:gd name="connsiteY13" fmla="*/ 1083137 h 2212624"/>
                  <a:gd name="connsiteX0" fmla="*/ 207 w 2089504"/>
                  <a:gd name="connsiteY0" fmla="*/ 1080671 h 2210158"/>
                  <a:gd name="connsiteX1" fmla="*/ 246235 w 2089504"/>
                  <a:gd name="connsiteY1" fmla="*/ 418448 h 2210158"/>
                  <a:gd name="connsiteX2" fmla="*/ 564664 w 2089504"/>
                  <a:gd name="connsiteY2" fmla="*/ 154011 h 2210158"/>
                  <a:gd name="connsiteX3" fmla="*/ 1097470 w 2089504"/>
                  <a:gd name="connsiteY3" fmla="*/ 22927 h 2210158"/>
                  <a:gd name="connsiteX4" fmla="*/ 2056622 w 2089504"/>
                  <a:gd name="connsiteY4" fmla="*/ 663973 h 2210158"/>
                  <a:gd name="connsiteX5" fmla="*/ 1418318 w 2089504"/>
                  <a:gd name="connsiteY5" fmla="*/ 1867711 h 2210158"/>
                  <a:gd name="connsiteX6" fmla="*/ 1337261 w 2089504"/>
                  <a:gd name="connsiteY6" fmla="*/ 2203706 h 2210158"/>
                  <a:gd name="connsiteX7" fmla="*/ 711736 w 2089504"/>
                  <a:gd name="connsiteY7" fmla="*/ 2209811 h 2210158"/>
                  <a:gd name="connsiteX8" fmla="*/ 746905 w 2089504"/>
                  <a:gd name="connsiteY8" fmla="*/ 1663090 h 2210158"/>
                  <a:gd name="connsiteX9" fmla="*/ 1248866 w 2089504"/>
                  <a:gd name="connsiteY9" fmla="*/ 735902 h 2210158"/>
                  <a:gd name="connsiteX10" fmla="*/ 759694 w 2089504"/>
                  <a:gd name="connsiteY10" fmla="*/ 793450 h 2210158"/>
                  <a:gd name="connsiteX11" fmla="*/ 652179 w 2089504"/>
                  <a:gd name="connsiteY11" fmla="*/ 1168828 h 2210158"/>
                  <a:gd name="connsiteX12" fmla="*/ 320043 w 2089504"/>
                  <a:gd name="connsiteY12" fmla="*/ 1127824 h 2210158"/>
                  <a:gd name="connsiteX13" fmla="*/ 207 w 2089504"/>
                  <a:gd name="connsiteY13" fmla="*/ 1080671 h 2210158"/>
                  <a:gd name="connsiteX0" fmla="*/ 207 w 2089504"/>
                  <a:gd name="connsiteY0" fmla="*/ 1057938 h 2187425"/>
                  <a:gd name="connsiteX1" fmla="*/ 246235 w 2089504"/>
                  <a:gd name="connsiteY1" fmla="*/ 395715 h 2187425"/>
                  <a:gd name="connsiteX2" fmla="*/ 564664 w 2089504"/>
                  <a:gd name="connsiteY2" fmla="*/ 131278 h 2187425"/>
                  <a:gd name="connsiteX3" fmla="*/ 1097470 w 2089504"/>
                  <a:gd name="connsiteY3" fmla="*/ 194 h 2187425"/>
                  <a:gd name="connsiteX4" fmla="*/ 2056622 w 2089504"/>
                  <a:gd name="connsiteY4" fmla="*/ 641240 h 2187425"/>
                  <a:gd name="connsiteX5" fmla="*/ 1418318 w 2089504"/>
                  <a:gd name="connsiteY5" fmla="*/ 1844978 h 2187425"/>
                  <a:gd name="connsiteX6" fmla="*/ 1337261 w 2089504"/>
                  <a:gd name="connsiteY6" fmla="*/ 2180973 h 2187425"/>
                  <a:gd name="connsiteX7" fmla="*/ 711736 w 2089504"/>
                  <a:gd name="connsiteY7" fmla="*/ 2187078 h 2187425"/>
                  <a:gd name="connsiteX8" fmla="*/ 746905 w 2089504"/>
                  <a:gd name="connsiteY8" fmla="*/ 1640357 h 2187425"/>
                  <a:gd name="connsiteX9" fmla="*/ 1248866 w 2089504"/>
                  <a:gd name="connsiteY9" fmla="*/ 713169 h 2187425"/>
                  <a:gd name="connsiteX10" fmla="*/ 759694 w 2089504"/>
                  <a:gd name="connsiteY10" fmla="*/ 770717 h 2187425"/>
                  <a:gd name="connsiteX11" fmla="*/ 652179 w 2089504"/>
                  <a:gd name="connsiteY11" fmla="*/ 1146095 h 2187425"/>
                  <a:gd name="connsiteX12" fmla="*/ 320043 w 2089504"/>
                  <a:gd name="connsiteY12" fmla="*/ 1105091 h 2187425"/>
                  <a:gd name="connsiteX13" fmla="*/ 207 w 2089504"/>
                  <a:gd name="connsiteY13" fmla="*/ 1057938 h 2187425"/>
                  <a:gd name="connsiteX0" fmla="*/ 207 w 2089504"/>
                  <a:gd name="connsiteY0" fmla="*/ 1057938 h 2187425"/>
                  <a:gd name="connsiteX1" fmla="*/ 246235 w 2089504"/>
                  <a:gd name="connsiteY1" fmla="*/ 395715 h 2187425"/>
                  <a:gd name="connsiteX2" fmla="*/ 564664 w 2089504"/>
                  <a:gd name="connsiteY2" fmla="*/ 131278 h 2187425"/>
                  <a:gd name="connsiteX3" fmla="*/ 1097470 w 2089504"/>
                  <a:gd name="connsiteY3" fmla="*/ 194 h 2187425"/>
                  <a:gd name="connsiteX4" fmla="*/ 2056622 w 2089504"/>
                  <a:gd name="connsiteY4" fmla="*/ 641240 h 2187425"/>
                  <a:gd name="connsiteX5" fmla="*/ 1418318 w 2089504"/>
                  <a:gd name="connsiteY5" fmla="*/ 1844978 h 2187425"/>
                  <a:gd name="connsiteX6" fmla="*/ 1337261 w 2089504"/>
                  <a:gd name="connsiteY6" fmla="*/ 2180973 h 2187425"/>
                  <a:gd name="connsiteX7" fmla="*/ 711736 w 2089504"/>
                  <a:gd name="connsiteY7" fmla="*/ 2187078 h 2187425"/>
                  <a:gd name="connsiteX8" fmla="*/ 746905 w 2089504"/>
                  <a:gd name="connsiteY8" fmla="*/ 1640357 h 2187425"/>
                  <a:gd name="connsiteX9" fmla="*/ 1248866 w 2089504"/>
                  <a:gd name="connsiteY9" fmla="*/ 713169 h 2187425"/>
                  <a:gd name="connsiteX10" fmla="*/ 759694 w 2089504"/>
                  <a:gd name="connsiteY10" fmla="*/ 770717 h 2187425"/>
                  <a:gd name="connsiteX11" fmla="*/ 652179 w 2089504"/>
                  <a:gd name="connsiteY11" fmla="*/ 1146095 h 2187425"/>
                  <a:gd name="connsiteX12" fmla="*/ 320043 w 2089504"/>
                  <a:gd name="connsiteY12" fmla="*/ 1105091 h 2187425"/>
                  <a:gd name="connsiteX13" fmla="*/ 207 w 2089504"/>
                  <a:gd name="connsiteY13" fmla="*/ 1057938 h 2187425"/>
                  <a:gd name="connsiteX0" fmla="*/ 207 w 2089504"/>
                  <a:gd name="connsiteY0" fmla="*/ 1057938 h 2187425"/>
                  <a:gd name="connsiteX1" fmla="*/ 246235 w 2089504"/>
                  <a:gd name="connsiteY1" fmla="*/ 395715 h 2187425"/>
                  <a:gd name="connsiteX2" fmla="*/ 564664 w 2089504"/>
                  <a:gd name="connsiteY2" fmla="*/ 131278 h 2187425"/>
                  <a:gd name="connsiteX3" fmla="*/ 1097470 w 2089504"/>
                  <a:gd name="connsiteY3" fmla="*/ 194 h 2187425"/>
                  <a:gd name="connsiteX4" fmla="*/ 2056622 w 2089504"/>
                  <a:gd name="connsiteY4" fmla="*/ 641240 h 2187425"/>
                  <a:gd name="connsiteX5" fmla="*/ 1418318 w 2089504"/>
                  <a:gd name="connsiteY5" fmla="*/ 1844978 h 2187425"/>
                  <a:gd name="connsiteX6" fmla="*/ 1337261 w 2089504"/>
                  <a:gd name="connsiteY6" fmla="*/ 2180973 h 2187425"/>
                  <a:gd name="connsiteX7" fmla="*/ 711736 w 2089504"/>
                  <a:gd name="connsiteY7" fmla="*/ 2187078 h 2187425"/>
                  <a:gd name="connsiteX8" fmla="*/ 746905 w 2089504"/>
                  <a:gd name="connsiteY8" fmla="*/ 1640357 h 2187425"/>
                  <a:gd name="connsiteX9" fmla="*/ 1248866 w 2089504"/>
                  <a:gd name="connsiteY9" fmla="*/ 713169 h 2187425"/>
                  <a:gd name="connsiteX10" fmla="*/ 759694 w 2089504"/>
                  <a:gd name="connsiteY10" fmla="*/ 770717 h 2187425"/>
                  <a:gd name="connsiteX11" fmla="*/ 652179 w 2089504"/>
                  <a:gd name="connsiteY11" fmla="*/ 1146095 h 2187425"/>
                  <a:gd name="connsiteX12" fmla="*/ 320043 w 2089504"/>
                  <a:gd name="connsiteY12" fmla="*/ 1105091 h 2187425"/>
                  <a:gd name="connsiteX13" fmla="*/ 207 w 2089504"/>
                  <a:gd name="connsiteY13" fmla="*/ 1057938 h 2187425"/>
                  <a:gd name="connsiteX0" fmla="*/ 2068 w 2091365"/>
                  <a:gd name="connsiteY0" fmla="*/ 1057938 h 2187425"/>
                  <a:gd name="connsiteX1" fmla="*/ 237463 w 2091365"/>
                  <a:gd name="connsiteY1" fmla="*/ 395715 h 2187425"/>
                  <a:gd name="connsiteX2" fmla="*/ 566525 w 2091365"/>
                  <a:gd name="connsiteY2" fmla="*/ 131278 h 2187425"/>
                  <a:gd name="connsiteX3" fmla="*/ 1099331 w 2091365"/>
                  <a:gd name="connsiteY3" fmla="*/ 194 h 2187425"/>
                  <a:gd name="connsiteX4" fmla="*/ 2058483 w 2091365"/>
                  <a:gd name="connsiteY4" fmla="*/ 641240 h 2187425"/>
                  <a:gd name="connsiteX5" fmla="*/ 1420179 w 2091365"/>
                  <a:gd name="connsiteY5" fmla="*/ 1844978 h 2187425"/>
                  <a:gd name="connsiteX6" fmla="*/ 1339122 w 2091365"/>
                  <a:gd name="connsiteY6" fmla="*/ 2180973 h 2187425"/>
                  <a:gd name="connsiteX7" fmla="*/ 713597 w 2091365"/>
                  <a:gd name="connsiteY7" fmla="*/ 2187078 h 2187425"/>
                  <a:gd name="connsiteX8" fmla="*/ 748766 w 2091365"/>
                  <a:gd name="connsiteY8" fmla="*/ 1640357 h 2187425"/>
                  <a:gd name="connsiteX9" fmla="*/ 1250727 w 2091365"/>
                  <a:gd name="connsiteY9" fmla="*/ 713169 h 2187425"/>
                  <a:gd name="connsiteX10" fmla="*/ 761555 w 2091365"/>
                  <a:gd name="connsiteY10" fmla="*/ 770717 h 2187425"/>
                  <a:gd name="connsiteX11" fmla="*/ 654040 w 2091365"/>
                  <a:gd name="connsiteY11" fmla="*/ 1146095 h 2187425"/>
                  <a:gd name="connsiteX12" fmla="*/ 321904 w 2091365"/>
                  <a:gd name="connsiteY12" fmla="*/ 1105091 h 2187425"/>
                  <a:gd name="connsiteX13" fmla="*/ 2068 w 2091365"/>
                  <a:gd name="connsiteY13" fmla="*/ 1057938 h 2187425"/>
                  <a:gd name="connsiteX0" fmla="*/ 2068 w 2091365"/>
                  <a:gd name="connsiteY0" fmla="*/ 1057938 h 2187425"/>
                  <a:gd name="connsiteX1" fmla="*/ 237463 w 2091365"/>
                  <a:gd name="connsiteY1" fmla="*/ 395715 h 2187425"/>
                  <a:gd name="connsiteX2" fmla="*/ 566525 w 2091365"/>
                  <a:gd name="connsiteY2" fmla="*/ 131278 h 2187425"/>
                  <a:gd name="connsiteX3" fmla="*/ 1099331 w 2091365"/>
                  <a:gd name="connsiteY3" fmla="*/ 194 h 2187425"/>
                  <a:gd name="connsiteX4" fmla="*/ 2058483 w 2091365"/>
                  <a:gd name="connsiteY4" fmla="*/ 641240 h 2187425"/>
                  <a:gd name="connsiteX5" fmla="*/ 1420179 w 2091365"/>
                  <a:gd name="connsiteY5" fmla="*/ 1844978 h 2187425"/>
                  <a:gd name="connsiteX6" fmla="*/ 1339122 w 2091365"/>
                  <a:gd name="connsiteY6" fmla="*/ 2180973 h 2187425"/>
                  <a:gd name="connsiteX7" fmla="*/ 713597 w 2091365"/>
                  <a:gd name="connsiteY7" fmla="*/ 2187078 h 2187425"/>
                  <a:gd name="connsiteX8" fmla="*/ 748766 w 2091365"/>
                  <a:gd name="connsiteY8" fmla="*/ 1640357 h 2187425"/>
                  <a:gd name="connsiteX9" fmla="*/ 1250727 w 2091365"/>
                  <a:gd name="connsiteY9" fmla="*/ 713169 h 2187425"/>
                  <a:gd name="connsiteX10" fmla="*/ 761555 w 2091365"/>
                  <a:gd name="connsiteY10" fmla="*/ 770717 h 2187425"/>
                  <a:gd name="connsiteX11" fmla="*/ 654040 w 2091365"/>
                  <a:gd name="connsiteY11" fmla="*/ 1146095 h 2187425"/>
                  <a:gd name="connsiteX12" fmla="*/ 321904 w 2091365"/>
                  <a:gd name="connsiteY12" fmla="*/ 1105091 h 2187425"/>
                  <a:gd name="connsiteX13" fmla="*/ 2068 w 2091365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9477" h="2187425">
                    <a:moveTo>
                      <a:pt x="180" y="1057938"/>
                    </a:moveTo>
                    <a:cubicBezTo>
                      <a:pt x="-3260" y="1043377"/>
                      <a:pt x="41601" y="614747"/>
                      <a:pt x="235575" y="395715"/>
                    </a:cubicBezTo>
                    <a:cubicBezTo>
                      <a:pt x="333909" y="267339"/>
                      <a:pt x="463250" y="195079"/>
                      <a:pt x="564637" y="131278"/>
                    </a:cubicBezTo>
                    <a:cubicBezTo>
                      <a:pt x="636170" y="90935"/>
                      <a:pt x="845586" y="-4870"/>
                      <a:pt x="1097443" y="194"/>
                    </a:cubicBezTo>
                    <a:cubicBezTo>
                      <a:pt x="1349300" y="5258"/>
                      <a:pt x="1892637" y="131658"/>
                      <a:pt x="2056595" y="641240"/>
                    </a:cubicBezTo>
                    <a:cubicBezTo>
                      <a:pt x="2243286" y="1453329"/>
                      <a:pt x="1581347" y="1698127"/>
                      <a:pt x="1418291" y="1844978"/>
                    </a:cubicBezTo>
                    <a:cubicBezTo>
                      <a:pt x="1328771" y="1940675"/>
                      <a:pt x="1339899" y="2181506"/>
                      <a:pt x="1337234" y="2180973"/>
                    </a:cubicBezTo>
                    <a:cubicBezTo>
                      <a:pt x="1334569" y="2180440"/>
                      <a:pt x="943851" y="2189258"/>
                      <a:pt x="711709" y="2187078"/>
                    </a:cubicBezTo>
                    <a:cubicBezTo>
                      <a:pt x="719358" y="1983474"/>
                      <a:pt x="691993" y="1886008"/>
                      <a:pt x="746878" y="1640357"/>
                    </a:cubicBezTo>
                    <a:cubicBezTo>
                      <a:pt x="846524" y="1279607"/>
                      <a:pt x="1560554" y="1117665"/>
                      <a:pt x="1248839" y="713169"/>
                    </a:cubicBezTo>
                    <a:cubicBezTo>
                      <a:pt x="1100029" y="513296"/>
                      <a:pt x="800901" y="680168"/>
                      <a:pt x="759667" y="770717"/>
                    </a:cubicBezTo>
                    <a:cubicBezTo>
                      <a:pt x="660219" y="932392"/>
                      <a:pt x="672141" y="1066387"/>
                      <a:pt x="652152" y="1146095"/>
                    </a:cubicBezTo>
                    <a:lnTo>
                      <a:pt x="320016" y="1105091"/>
                    </a:lnTo>
                    <a:cubicBezTo>
                      <a:pt x="228018" y="1090201"/>
                      <a:pt x="3620" y="1072499"/>
                      <a:pt x="180" y="1057938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2">
                      <a:lumMod val="52000"/>
                    </a:schemeClr>
                  </a:gs>
                  <a:gs pos="0">
                    <a:schemeClr val="bg2">
                      <a:lumMod val="3700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/>
              <p:cNvSpPr/>
              <p:nvPr/>
            </p:nvSpPr>
            <p:spPr>
              <a:xfrm>
                <a:off x="3313805" y="3987800"/>
                <a:ext cx="623026" cy="584200"/>
              </a:xfrm>
              <a:prstGeom prst="rect">
                <a:avLst/>
              </a:prstGeom>
              <a:gradFill>
                <a:gsLst>
                  <a:gs pos="100000">
                    <a:schemeClr val="bg2">
                      <a:lumMod val="39000"/>
                    </a:schemeClr>
                  </a:gs>
                  <a:gs pos="0">
                    <a:schemeClr val="bg2">
                      <a:lumMod val="3700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2514600" y="1143000"/>
              <a:ext cx="2513730" cy="3505199"/>
              <a:chOff x="2590800" y="1676400"/>
              <a:chExt cx="2088754" cy="2895599"/>
            </a:xfrm>
          </p:grpSpPr>
          <p:sp>
            <p:nvSpPr>
              <p:cNvPr id="14" name="Oval 1"/>
              <p:cNvSpPr/>
              <p:nvPr/>
            </p:nvSpPr>
            <p:spPr>
              <a:xfrm>
                <a:off x="2590800" y="1676400"/>
                <a:ext cx="2088754" cy="2188704"/>
              </a:xfrm>
              <a:custGeom>
                <a:avLst/>
                <a:gdLst>
                  <a:gd name="connsiteX0" fmla="*/ 0 w 2327689"/>
                  <a:gd name="connsiteY0" fmla="*/ 1314194 h 2628387"/>
                  <a:gd name="connsiteX1" fmla="*/ 1163845 w 2327689"/>
                  <a:gd name="connsiteY1" fmla="*/ 0 h 2628387"/>
                  <a:gd name="connsiteX2" fmla="*/ 2327690 w 2327689"/>
                  <a:gd name="connsiteY2" fmla="*/ 1314194 h 2628387"/>
                  <a:gd name="connsiteX3" fmla="*/ 1163845 w 2327689"/>
                  <a:gd name="connsiteY3" fmla="*/ 2628388 h 2628387"/>
                  <a:gd name="connsiteX4" fmla="*/ 0 w 2327689"/>
                  <a:gd name="connsiteY4" fmla="*/ 1314194 h 2628387"/>
                  <a:gd name="connsiteX0" fmla="*/ 0 w 2327690"/>
                  <a:gd name="connsiteY0" fmla="*/ 1314909 h 2629103"/>
                  <a:gd name="connsiteX1" fmla="*/ 1163845 w 2327690"/>
                  <a:gd name="connsiteY1" fmla="*/ 715 h 2629103"/>
                  <a:gd name="connsiteX2" fmla="*/ 2327690 w 2327690"/>
                  <a:gd name="connsiteY2" fmla="*/ 1314909 h 2629103"/>
                  <a:gd name="connsiteX3" fmla="*/ 1163845 w 2327690"/>
                  <a:gd name="connsiteY3" fmla="*/ 2629103 h 2629103"/>
                  <a:gd name="connsiteX4" fmla="*/ 0 w 2327690"/>
                  <a:gd name="connsiteY4" fmla="*/ 1314909 h 2629103"/>
                  <a:gd name="connsiteX0" fmla="*/ 0 w 2327690"/>
                  <a:gd name="connsiteY0" fmla="*/ 1317752 h 2631946"/>
                  <a:gd name="connsiteX1" fmla="*/ 1163845 w 2327690"/>
                  <a:gd name="connsiteY1" fmla="*/ 3558 h 2631946"/>
                  <a:gd name="connsiteX2" fmla="*/ 2327690 w 2327690"/>
                  <a:gd name="connsiteY2" fmla="*/ 1317752 h 2631946"/>
                  <a:gd name="connsiteX3" fmla="*/ 1163845 w 2327690"/>
                  <a:gd name="connsiteY3" fmla="*/ 2631946 h 2631946"/>
                  <a:gd name="connsiteX4" fmla="*/ 0 w 2327690"/>
                  <a:gd name="connsiteY4" fmla="*/ 1317752 h 2631946"/>
                  <a:gd name="connsiteX0" fmla="*/ 0 w 2327690"/>
                  <a:gd name="connsiteY0" fmla="*/ 1314910 h 2629104"/>
                  <a:gd name="connsiteX1" fmla="*/ 1163845 w 2327690"/>
                  <a:gd name="connsiteY1" fmla="*/ 716 h 2629104"/>
                  <a:gd name="connsiteX2" fmla="*/ 2327690 w 2327690"/>
                  <a:gd name="connsiteY2" fmla="*/ 1314910 h 2629104"/>
                  <a:gd name="connsiteX3" fmla="*/ 1163845 w 2327690"/>
                  <a:gd name="connsiteY3" fmla="*/ 2629104 h 2629104"/>
                  <a:gd name="connsiteX4" fmla="*/ 0 w 2327690"/>
                  <a:gd name="connsiteY4" fmla="*/ 1314910 h 2629104"/>
                  <a:gd name="connsiteX0" fmla="*/ 0 w 2298987"/>
                  <a:gd name="connsiteY0" fmla="*/ 1314225 h 2628447"/>
                  <a:gd name="connsiteX1" fmla="*/ 1163845 w 2298987"/>
                  <a:gd name="connsiteY1" fmla="*/ 31 h 2628447"/>
                  <a:gd name="connsiteX2" fmla="*/ 2298987 w 2298987"/>
                  <a:gd name="connsiteY2" fmla="*/ 1285522 h 2628447"/>
                  <a:gd name="connsiteX3" fmla="*/ 1163845 w 2298987"/>
                  <a:gd name="connsiteY3" fmla="*/ 2628419 h 2628447"/>
                  <a:gd name="connsiteX4" fmla="*/ 0 w 2298987"/>
                  <a:gd name="connsiteY4" fmla="*/ 1314225 h 2628447"/>
                  <a:gd name="connsiteX0" fmla="*/ 0 w 2356393"/>
                  <a:gd name="connsiteY0" fmla="*/ 1314244 h 2628485"/>
                  <a:gd name="connsiteX1" fmla="*/ 1163845 w 2356393"/>
                  <a:gd name="connsiteY1" fmla="*/ 50 h 2628485"/>
                  <a:gd name="connsiteX2" fmla="*/ 2356393 w 2356393"/>
                  <a:gd name="connsiteY2" fmla="*/ 1277340 h 2628485"/>
                  <a:gd name="connsiteX3" fmla="*/ 1163845 w 2356393"/>
                  <a:gd name="connsiteY3" fmla="*/ 2628438 h 2628485"/>
                  <a:gd name="connsiteX4" fmla="*/ 0 w 2356393"/>
                  <a:gd name="connsiteY4" fmla="*/ 1314244 h 2628485"/>
                  <a:gd name="connsiteX0" fmla="*/ 0 w 2356393"/>
                  <a:gd name="connsiteY0" fmla="*/ 1314266 h 2628507"/>
                  <a:gd name="connsiteX1" fmla="*/ 1163845 w 2356393"/>
                  <a:gd name="connsiteY1" fmla="*/ 72 h 2628507"/>
                  <a:gd name="connsiteX2" fmla="*/ 2356393 w 2356393"/>
                  <a:gd name="connsiteY2" fmla="*/ 1277362 h 2628507"/>
                  <a:gd name="connsiteX3" fmla="*/ 1163845 w 2356393"/>
                  <a:gd name="connsiteY3" fmla="*/ 2628460 h 2628507"/>
                  <a:gd name="connsiteX4" fmla="*/ 0 w 2356393"/>
                  <a:gd name="connsiteY4" fmla="*/ 1314266 h 2628507"/>
                  <a:gd name="connsiteX0" fmla="*/ 252 w 2356645"/>
                  <a:gd name="connsiteY0" fmla="*/ 1314266 h 2628625"/>
                  <a:gd name="connsiteX1" fmla="*/ 1164097 w 2356645"/>
                  <a:gd name="connsiteY1" fmla="*/ 72 h 2628625"/>
                  <a:gd name="connsiteX2" fmla="*/ 2356645 w 2356645"/>
                  <a:gd name="connsiteY2" fmla="*/ 1277362 h 2628625"/>
                  <a:gd name="connsiteX3" fmla="*/ 1164097 w 2356645"/>
                  <a:gd name="connsiteY3" fmla="*/ 2628460 h 2628625"/>
                  <a:gd name="connsiteX4" fmla="*/ 252 w 2356645"/>
                  <a:gd name="connsiteY4" fmla="*/ 1314266 h 2628625"/>
                  <a:gd name="connsiteX0" fmla="*/ 45100 w 2401493"/>
                  <a:gd name="connsiteY0" fmla="*/ 1354488 h 2668711"/>
                  <a:gd name="connsiteX1" fmla="*/ 332132 w 2401493"/>
                  <a:gd name="connsiteY1" fmla="*/ 413435 h 2668711"/>
                  <a:gd name="connsiteX2" fmla="*/ 1208945 w 2401493"/>
                  <a:gd name="connsiteY2" fmla="*/ 40294 h 2668711"/>
                  <a:gd name="connsiteX3" fmla="*/ 2401493 w 2401493"/>
                  <a:gd name="connsiteY3" fmla="*/ 1317584 h 2668711"/>
                  <a:gd name="connsiteX4" fmla="*/ 1208945 w 2401493"/>
                  <a:gd name="connsiteY4" fmla="*/ 2668682 h 2668711"/>
                  <a:gd name="connsiteX5" fmla="*/ 45100 w 2401493"/>
                  <a:gd name="connsiteY5" fmla="*/ 1354488 h 2668711"/>
                  <a:gd name="connsiteX0" fmla="*/ 45100 w 2401493"/>
                  <a:gd name="connsiteY0" fmla="*/ 1349001 h 2663224"/>
                  <a:gd name="connsiteX1" fmla="*/ 332132 w 2401493"/>
                  <a:gd name="connsiteY1" fmla="*/ 407948 h 2663224"/>
                  <a:gd name="connsiteX2" fmla="*/ 1208945 w 2401493"/>
                  <a:gd name="connsiteY2" fmla="*/ 34807 h 2663224"/>
                  <a:gd name="connsiteX3" fmla="*/ 2401493 w 2401493"/>
                  <a:gd name="connsiteY3" fmla="*/ 1312097 h 2663224"/>
                  <a:gd name="connsiteX4" fmla="*/ 1208945 w 2401493"/>
                  <a:gd name="connsiteY4" fmla="*/ 2663195 h 2663224"/>
                  <a:gd name="connsiteX5" fmla="*/ 45100 w 2401493"/>
                  <a:gd name="connsiteY5" fmla="*/ 1349001 h 2663224"/>
                  <a:gd name="connsiteX0" fmla="*/ 45100 w 2401493"/>
                  <a:gd name="connsiteY0" fmla="*/ 1316271 h 2630494"/>
                  <a:gd name="connsiteX1" fmla="*/ 332132 w 2401493"/>
                  <a:gd name="connsiteY1" fmla="*/ 375218 h 2630494"/>
                  <a:gd name="connsiteX2" fmla="*/ 1208945 w 2401493"/>
                  <a:gd name="connsiteY2" fmla="*/ 2077 h 2630494"/>
                  <a:gd name="connsiteX3" fmla="*/ 2401493 w 2401493"/>
                  <a:gd name="connsiteY3" fmla="*/ 1279367 h 2630494"/>
                  <a:gd name="connsiteX4" fmla="*/ 1208945 w 2401493"/>
                  <a:gd name="connsiteY4" fmla="*/ 2630465 h 2630494"/>
                  <a:gd name="connsiteX5" fmla="*/ 45100 w 2401493"/>
                  <a:gd name="connsiteY5" fmla="*/ 1316271 h 2630494"/>
                  <a:gd name="connsiteX0" fmla="*/ 50539 w 2365928"/>
                  <a:gd name="connsiteY0" fmla="*/ 1037441 h 2632207"/>
                  <a:gd name="connsiteX1" fmla="*/ 296567 w 2365928"/>
                  <a:gd name="connsiteY1" fmla="*/ 375218 h 2632207"/>
                  <a:gd name="connsiteX2" fmla="*/ 1173380 w 2365928"/>
                  <a:gd name="connsiteY2" fmla="*/ 2077 h 2632207"/>
                  <a:gd name="connsiteX3" fmla="*/ 2365928 w 2365928"/>
                  <a:gd name="connsiteY3" fmla="*/ 1279367 h 2632207"/>
                  <a:gd name="connsiteX4" fmla="*/ 1173380 w 2365928"/>
                  <a:gd name="connsiteY4" fmla="*/ 2630465 h 2632207"/>
                  <a:gd name="connsiteX5" fmla="*/ 50539 w 2365928"/>
                  <a:gd name="connsiteY5" fmla="*/ 1037441 h 2632207"/>
                  <a:gd name="connsiteX0" fmla="*/ 653 w 2316042"/>
                  <a:gd name="connsiteY0" fmla="*/ 1037441 h 2632207"/>
                  <a:gd name="connsiteX1" fmla="*/ 246681 w 2316042"/>
                  <a:gd name="connsiteY1" fmla="*/ 375218 h 2632207"/>
                  <a:gd name="connsiteX2" fmla="*/ 1123494 w 2316042"/>
                  <a:gd name="connsiteY2" fmla="*/ 2077 h 2632207"/>
                  <a:gd name="connsiteX3" fmla="*/ 2316042 w 2316042"/>
                  <a:gd name="connsiteY3" fmla="*/ 1279367 h 2632207"/>
                  <a:gd name="connsiteX4" fmla="*/ 1123494 w 2316042"/>
                  <a:gd name="connsiteY4" fmla="*/ 2630465 h 2632207"/>
                  <a:gd name="connsiteX5" fmla="*/ 653 w 2316042"/>
                  <a:gd name="connsiteY5" fmla="*/ 1037441 h 2632207"/>
                  <a:gd name="connsiteX0" fmla="*/ 1592 w 2316981"/>
                  <a:gd name="connsiteY0" fmla="*/ 1037441 h 2630987"/>
                  <a:gd name="connsiteX1" fmla="*/ 247620 w 2316981"/>
                  <a:gd name="connsiteY1" fmla="*/ 375218 h 2630987"/>
                  <a:gd name="connsiteX2" fmla="*/ 1124433 w 2316981"/>
                  <a:gd name="connsiteY2" fmla="*/ 2077 h 2630987"/>
                  <a:gd name="connsiteX3" fmla="*/ 2316981 w 2316981"/>
                  <a:gd name="connsiteY3" fmla="*/ 1279367 h 2630987"/>
                  <a:gd name="connsiteX4" fmla="*/ 1124433 w 2316981"/>
                  <a:gd name="connsiteY4" fmla="*/ 2630465 h 2630987"/>
                  <a:gd name="connsiteX5" fmla="*/ 325528 w 2316981"/>
                  <a:gd name="connsiteY5" fmla="*/ 1150202 h 2630987"/>
                  <a:gd name="connsiteX6" fmla="*/ 1592 w 2316981"/>
                  <a:gd name="connsiteY6" fmla="*/ 1037441 h 2630987"/>
                  <a:gd name="connsiteX0" fmla="*/ 1592 w 2316981"/>
                  <a:gd name="connsiteY0" fmla="*/ 1037441 h 2630987"/>
                  <a:gd name="connsiteX1" fmla="*/ 247620 w 2316981"/>
                  <a:gd name="connsiteY1" fmla="*/ 375218 h 2630987"/>
                  <a:gd name="connsiteX2" fmla="*/ 1124433 w 2316981"/>
                  <a:gd name="connsiteY2" fmla="*/ 2077 h 2630987"/>
                  <a:gd name="connsiteX3" fmla="*/ 2316981 w 2316981"/>
                  <a:gd name="connsiteY3" fmla="*/ 1279367 h 2630987"/>
                  <a:gd name="connsiteX4" fmla="*/ 1124433 w 2316981"/>
                  <a:gd name="connsiteY4" fmla="*/ 2630465 h 2630987"/>
                  <a:gd name="connsiteX5" fmla="*/ 325528 w 2316981"/>
                  <a:gd name="connsiteY5" fmla="*/ 1150202 h 2630987"/>
                  <a:gd name="connsiteX6" fmla="*/ 1592 w 2316981"/>
                  <a:gd name="connsiteY6" fmla="*/ 1037441 h 2630987"/>
                  <a:gd name="connsiteX0" fmla="*/ 1592 w 2316981"/>
                  <a:gd name="connsiteY0" fmla="*/ 1037441 h 2630987"/>
                  <a:gd name="connsiteX1" fmla="*/ 247620 w 2316981"/>
                  <a:gd name="connsiteY1" fmla="*/ 375218 h 2630987"/>
                  <a:gd name="connsiteX2" fmla="*/ 1124433 w 2316981"/>
                  <a:gd name="connsiteY2" fmla="*/ 2077 h 2630987"/>
                  <a:gd name="connsiteX3" fmla="*/ 2316981 w 2316981"/>
                  <a:gd name="connsiteY3" fmla="*/ 1279367 h 2630987"/>
                  <a:gd name="connsiteX4" fmla="*/ 1124433 w 2316981"/>
                  <a:gd name="connsiteY4" fmla="*/ 2630465 h 2630987"/>
                  <a:gd name="connsiteX5" fmla="*/ 325528 w 2316981"/>
                  <a:gd name="connsiteY5" fmla="*/ 1150202 h 2630987"/>
                  <a:gd name="connsiteX6" fmla="*/ 1592 w 2316981"/>
                  <a:gd name="connsiteY6" fmla="*/ 1037441 h 2630987"/>
                  <a:gd name="connsiteX0" fmla="*/ 1455 w 2316844"/>
                  <a:gd name="connsiteY0" fmla="*/ 1037441 h 2631618"/>
                  <a:gd name="connsiteX1" fmla="*/ 247483 w 2316844"/>
                  <a:gd name="connsiteY1" fmla="*/ 375218 h 2631618"/>
                  <a:gd name="connsiteX2" fmla="*/ 1124296 w 2316844"/>
                  <a:gd name="connsiteY2" fmla="*/ 2077 h 2631618"/>
                  <a:gd name="connsiteX3" fmla="*/ 2316844 w 2316844"/>
                  <a:gd name="connsiteY3" fmla="*/ 1279367 h 2631618"/>
                  <a:gd name="connsiteX4" fmla="*/ 1124296 w 2316844"/>
                  <a:gd name="connsiteY4" fmla="*/ 2630465 h 2631618"/>
                  <a:gd name="connsiteX5" fmla="*/ 321291 w 2316844"/>
                  <a:gd name="connsiteY5" fmla="*/ 1084594 h 2631618"/>
                  <a:gd name="connsiteX6" fmla="*/ 1455 w 2316844"/>
                  <a:gd name="connsiteY6" fmla="*/ 1037441 h 2631618"/>
                  <a:gd name="connsiteX0" fmla="*/ 1455 w 2316844"/>
                  <a:gd name="connsiteY0" fmla="*/ 1037441 h 2631618"/>
                  <a:gd name="connsiteX1" fmla="*/ 247483 w 2316844"/>
                  <a:gd name="connsiteY1" fmla="*/ 375218 h 2631618"/>
                  <a:gd name="connsiteX2" fmla="*/ 1124296 w 2316844"/>
                  <a:gd name="connsiteY2" fmla="*/ 2077 h 2631618"/>
                  <a:gd name="connsiteX3" fmla="*/ 2316844 w 2316844"/>
                  <a:gd name="connsiteY3" fmla="*/ 1279367 h 2631618"/>
                  <a:gd name="connsiteX4" fmla="*/ 1124296 w 2316844"/>
                  <a:gd name="connsiteY4" fmla="*/ 2630465 h 2631618"/>
                  <a:gd name="connsiteX5" fmla="*/ 321291 w 2316844"/>
                  <a:gd name="connsiteY5" fmla="*/ 1084594 h 2631618"/>
                  <a:gd name="connsiteX6" fmla="*/ 1455 w 2316844"/>
                  <a:gd name="connsiteY6" fmla="*/ 1037441 h 2631618"/>
                  <a:gd name="connsiteX0" fmla="*/ 207 w 2315596"/>
                  <a:gd name="connsiteY0" fmla="*/ 1037441 h 2631618"/>
                  <a:gd name="connsiteX1" fmla="*/ 246235 w 2315596"/>
                  <a:gd name="connsiteY1" fmla="*/ 375218 h 2631618"/>
                  <a:gd name="connsiteX2" fmla="*/ 1123048 w 2315596"/>
                  <a:gd name="connsiteY2" fmla="*/ 2077 h 2631618"/>
                  <a:gd name="connsiteX3" fmla="*/ 2315596 w 2315596"/>
                  <a:gd name="connsiteY3" fmla="*/ 1279367 h 2631618"/>
                  <a:gd name="connsiteX4" fmla="*/ 1123048 w 2315596"/>
                  <a:gd name="connsiteY4" fmla="*/ 2630465 h 2631618"/>
                  <a:gd name="connsiteX5" fmla="*/ 320043 w 2315596"/>
                  <a:gd name="connsiteY5" fmla="*/ 1084594 h 2631618"/>
                  <a:gd name="connsiteX6" fmla="*/ 207 w 2315596"/>
                  <a:gd name="connsiteY6" fmla="*/ 1037441 h 2631618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31197"/>
                  <a:gd name="connsiteX1" fmla="*/ 246235 w 2315596"/>
                  <a:gd name="connsiteY1" fmla="*/ 375218 h 2631197"/>
                  <a:gd name="connsiteX2" fmla="*/ 1123048 w 2315596"/>
                  <a:gd name="connsiteY2" fmla="*/ 2077 h 2631197"/>
                  <a:gd name="connsiteX3" fmla="*/ 2315596 w 2315596"/>
                  <a:gd name="connsiteY3" fmla="*/ 1279367 h 2631197"/>
                  <a:gd name="connsiteX4" fmla="*/ 1123048 w 2315596"/>
                  <a:gd name="connsiteY4" fmla="*/ 2630465 h 2631197"/>
                  <a:gd name="connsiteX5" fmla="*/ 652179 w 2315596"/>
                  <a:gd name="connsiteY5" fmla="*/ 1125598 h 2631197"/>
                  <a:gd name="connsiteX6" fmla="*/ 320043 w 2315596"/>
                  <a:gd name="connsiteY6" fmla="*/ 1084594 h 2631197"/>
                  <a:gd name="connsiteX7" fmla="*/ 207 w 2315596"/>
                  <a:gd name="connsiteY7" fmla="*/ 1037441 h 2631197"/>
                  <a:gd name="connsiteX0" fmla="*/ 207 w 2315596"/>
                  <a:gd name="connsiteY0" fmla="*/ 1037441 h 2640084"/>
                  <a:gd name="connsiteX1" fmla="*/ 246235 w 2315596"/>
                  <a:gd name="connsiteY1" fmla="*/ 375218 h 2640084"/>
                  <a:gd name="connsiteX2" fmla="*/ 1123048 w 2315596"/>
                  <a:gd name="connsiteY2" fmla="*/ 2077 h 2640084"/>
                  <a:gd name="connsiteX3" fmla="*/ 2315596 w 2315596"/>
                  <a:gd name="connsiteY3" fmla="*/ 1279367 h 2640084"/>
                  <a:gd name="connsiteX4" fmla="*/ 1123048 w 2315596"/>
                  <a:gd name="connsiteY4" fmla="*/ 2630465 h 2640084"/>
                  <a:gd name="connsiteX5" fmla="*/ 1175330 w 2315596"/>
                  <a:gd name="connsiteY5" fmla="*/ 667094 h 2640084"/>
                  <a:gd name="connsiteX6" fmla="*/ 652179 w 2315596"/>
                  <a:gd name="connsiteY6" fmla="*/ 1125598 h 2640084"/>
                  <a:gd name="connsiteX7" fmla="*/ 320043 w 2315596"/>
                  <a:gd name="connsiteY7" fmla="*/ 1084594 h 2640084"/>
                  <a:gd name="connsiteX8" fmla="*/ 207 w 2315596"/>
                  <a:gd name="connsiteY8" fmla="*/ 1037441 h 2640084"/>
                  <a:gd name="connsiteX0" fmla="*/ 207 w 2315596"/>
                  <a:gd name="connsiteY0" fmla="*/ 1037441 h 2640084"/>
                  <a:gd name="connsiteX1" fmla="*/ 246235 w 2315596"/>
                  <a:gd name="connsiteY1" fmla="*/ 375218 h 2640084"/>
                  <a:gd name="connsiteX2" fmla="*/ 1123048 w 2315596"/>
                  <a:gd name="connsiteY2" fmla="*/ 2077 h 2640084"/>
                  <a:gd name="connsiteX3" fmla="*/ 2315596 w 2315596"/>
                  <a:gd name="connsiteY3" fmla="*/ 1279367 h 2640084"/>
                  <a:gd name="connsiteX4" fmla="*/ 1123048 w 2315596"/>
                  <a:gd name="connsiteY4" fmla="*/ 2630465 h 2640084"/>
                  <a:gd name="connsiteX5" fmla="*/ 1175330 w 2315596"/>
                  <a:gd name="connsiteY5" fmla="*/ 667094 h 2640084"/>
                  <a:gd name="connsiteX6" fmla="*/ 652179 w 2315596"/>
                  <a:gd name="connsiteY6" fmla="*/ 1125598 h 2640084"/>
                  <a:gd name="connsiteX7" fmla="*/ 320043 w 2315596"/>
                  <a:gd name="connsiteY7" fmla="*/ 1084594 h 2640084"/>
                  <a:gd name="connsiteX8" fmla="*/ 207 w 2315596"/>
                  <a:gd name="connsiteY8" fmla="*/ 1037441 h 2640084"/>
                  <a:gd name="connsiteX0" fmla="*/ 207 w 2315596"/>
                  <a:gd name="connsiteY0" fmla="*/ 1037441 h 2640084"/>
                  <a:gd name="connsiteX1" fmla="*/ 246235 w 2315596"/>
                  <a:gd name="connsiteY1" fmla="*/ 375218 h 2640084"/>
                  <a:gd name="connsiteX2" fmla="*/ 1123048 w 2315596"/>
                  <a:gd name="connsiteY2" fmla="*/ 2077 h 2640084"/>
                  <a:gd name="connsiteX3" fmla="*/ 2315596 w 2315596"/>
                  <a:gd name="connsiteY3" fmla="*/ 1279367 h 2640084"/>
                  <a:gd name="connsiteX4" fmla="*/ 1123048 w 2315596"/>
                  <a:gd name="connsiteY4" fmla="*/ 2630465 h 2640084"/>
                  <a:gd name="connsiteX5" fmla="*/ 1175330 w 2315596"/>
                  <a:gd name="connsiteY5" fmla="*/ 667094 h 2640084"/>
                  <a:gd name="connsiteX6" fmla="*/ 652179 w 2315596"/>
                  <a:gd name="connsiteY6" fmla="*/ 1125598 h 2640084"/>
                  <a:gd name="connsiteX7" fmla="*/ 320043 w 2315596"/>
                  <a:gd name="connsiteY7" fmla="*/ 1084594 h 2640084"/>
                  <a:gd name="connsiteX8" fmla="*/ 207 w 2315596"/>
                  <a:gd name="connsiteY8" fmla="*/ 1037441 h 2640084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652179 w 2315596"/>
                  <a:gd name="connsiteY6" fmla="*/ 1125598 h 2639382"/>
                  <a:gd name="connsiteX7" fmla="*/ 320043 w 2315596"/>
                  <a:gd name="connsiteY7" fmla="*/ 1084594 h 2639382"/>
                  <a:gd name="connsiteX8" fmla="*/ 207 w 2315596"/>
                  <a:gd name="connsiteY8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652179 w 2315596"/>
                  <a:gd name="connsiteY6" fmla="*/ 1125598 h 2639382"/>
                  <a:gd name="connsiteX7" fmla="*/ 320043 w 2315596"/>
                  <a:gd name="connsiteY7" fmla="*/ 1084594 h 2639382"/>
                  <a:gd name="connsiteX8" fmla="*/ 207 w 2315596"/>
                  <a:gd name="connsiteY8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9382"/>
                  <a:gd name="connsiteX1" fmla="*/ 246235 w 2315596"/>
                  <a:gd name="connsiteY1" fmla="*/ 375218 h 2639382"/>
                  <a:gd name="connsiteX2" fmla="*/ 1123048 w 2315596"/>
                  <a:gd name="connsiteY2" fmla="*/ 2077 h 2639382"/>
                  <a:gd name="connsiteX3" fmla="*/ 2315596 w 2315596"/>
                  <a:gd name="connsiteY3" fmla="*/ 1279367 h 2639382"/>
                  <a:gd name="connsiteX4" fmla="*/ 1123048 w 2315596"/>
                  <a:gd name="connsiteY4" fmla="*/ 2630465 h 2639382"/>
                  <a:gd name="connsiteX5" fmla="*/ 1248866 w 2315596"/>
                  <a:gd name="connsiteY5" fmla="*/ 692672 h 2639382"/>
                  <a:gd name="connsiteX6" fmla="*/ 759694 w 2315596"/>
                  <a:gd name="connsiteY6" fmla="*/ 750220 h 2639382"/>
                  <a:gd name="connsiteX7" fmla="*/ 652179 w 2315596"/>
                  <a:gd name="connsiteY7" fmla="*/ 1125598 h 2639382"/>
                  <a:gd name="connsiteX8" fmla="*/ 320043 w 2315596"/>
                  <a:gd name="connsiteY8" fmla="*/ 1084594 h 2639382"/>
                  <a:gd name="connsiteX9" fmla="*/ 207 w 2315596"/>
                  <a:gd name="connsiteY9" fmla="*/ 1037441 h 2639382"/>
                  <a:gd name="connsiteX0" fmla="*/ 207 w 2315596"/>
                  <a:gd name="connsiteY0" fmla="*/ 1037441 h 2633536"/>
                  <a:gd name="connsiteX1" fmla="*/ 246235 w 2315596"/>
                  <a:gd name="connsiteY1" fmla="*/ 375218 h 2633536"/>
                  <a:gd name="connsiteX2" fmla="*/ 1123048 w 2315596"/>
                  <a:gd name="connsiteY2" fmla="*/ 2077 h 2633536"/>
                  <a:gd name="connsiteX3" fmla="*/ 2315596 w 2315596"/>
                  <a:gd name="connsiteY3" fmla="*/ 1279367 h 2633536"/>
                  <a:gd name="connsiteX4" fmla="*/ 1123048 w 2315596"/>
                  <a:gd name="connsiteY4" fmla="*/ 2630465 h 2633536"/>
                  <a:gd name="connsiteX5" fmla="*/ 746905 w 2315596"/>
                  <a:gd name="connsiteY5" fmla="*/ 1619860 h 2633536"/>
                  <a:gd name="connsiteX6" fmla="*/ 1248866 w 2315596"/>
                  <a:gd name="connsiteY6" fmla="*/ 692672 h 2633536"/>
                  <a:gd name="connsiteX7" fmla="*/ 759694 w 2315596"/>
                  <a:gd name="connsiteY7" fmla="*/ 750220 h 2633536"/>
                  <a:gd name="connsiteX8" fmla="*/ 652179 w 2315596"/>
                  <a:gd name="connsiteY8" fmla="*/ 1125598 h 2633536"/>
                  <a:gd name="connsiteX9" fmla="*/ 320043 w 2315596"/>
                  <a:gd name="connsiteY9" fmla="*/ 1084594 h 2633536"/>
                  <a:gd name="connsiteX10" fmla="*/ 207 w 2315596"/>
                  <a:gd name="connsiteY10" fmla="*/ 1037441 h 2633536"/>
                  <a:gd name="connsiteX0" fmla="*/ 207 w 2315596"/>
                  <a:gd name="connsiteY0" fmla="*/ 1037441 h 2633536"/>
                  <a:gd name="connsiteX1" fmla="*/ 246235 w 2315596"/>
                  <a:gd name="connsiteY1" fmla="*/ 375218 h 2633536"/>
                  <a:gd name="connsiteX2" fmla="*/ 1123048 w 2315596"/>
                  <a:gd name="connsiteY2" fmla="*/ 2077 h 2633536"/>
                  <a:gd name="connsiteX3" fmla="*/ 2315596 w 2315596"/>
                  <a:gd name="connsiteY3" fmla="*/ 1279367 h 2633536"/>
                  <a:gd name="connsiteX4" fmla="*/ 1123048 w 2315596"/>
                  <a:gd name="connsiteY4" fmla="*/ 2630465 h 2633536"/>
                  <a:gd name="connsiteX5" fmla="*/ 746905 w 2315596"/>
                  <a:gd name="connsiteY5" fmla="*/ 1619860 h 2633536"/>
                  <a:gd name="connsiteX6" fmla="*/ 1248866 w 2315596"/>
                  <a:gd name="connsiteY6" fmla="*/ 692672 h 2633536"/>
                  <a:gd name="connsiteX7" fmla="*/ 759694 w 2315596"/>
                  <a:gd name="connsiteY7" fmla="*/ 750220 h 2633536"/>
                  <a:gd name="connsiteX8" fmla="*/ 652179 w 2315596"/>
                  <a:gd name="connsiteY8" fmla="*/ 1125598 h 2633536"/>
                  <a:gd name="connsiteX9" fmla="*/ 320043 w 2315596"/>
                  <a:gd name="connsiteY9" fmla="*/ 1084594 h 2633536"/>
                  <a:gd name="connsiteX10" fmla="*/ 207 w 2315596"/>
                  <a:gd name="connsiteY10" fmla="*/ 1037441 h 2633536"/>
                  <a:gd name="connsiteX0" fmla="*/ 207 w 2315596"/>
                  <a:gd name="connsiteY0" fmla="*/ 1037441 h 2660185"/>
                  <a:gd name="connsiteX1" fmla="*/ 246235 w 2315596"/>
                  <a:gd name="connsiteY1" fmla="*/ 375218 h 2660185"/>
                  <a:gd name="connsiteX2" fmla="*/ 1123048 w 2315596"/>
                  <a:gd name="connsiteY2" fmla="*/ 2077 h 2660185"/>
                  <a:gd name="connsiteX3" fmla="*/ 2315596 w 2315596"/>
                  <a:gd name="connsiteY3" fmla="*/ 1279367 h 2660185"/>
                  <a:gd name="connsiteX4" fmla="*/ 1123048 w 2315596"/>
                  <a:gd name="connsiteY4" fmla="*/ 2630465 h 2660185"/>
                  <a:gd name="connsiteX5" fmla="*/ 711736 w 2315596"/>
                  <a:gd name="connsiteY5" fmla="*/ 2166581 h 2660185"/>
                  <a:gd name="connsiteX6" fmla="*/ 746905 w 2315596"/>
                  <a:gd name="connsiteY6" fmla="*/ 1619860 h 2660185"/>
                  <a:gd name="connsiteX7" fmla="*/ 1248866 w 2315596"/>
                  <a:gd name="connsiteY7" fmla="*/ 692672 h 2660185"/>
                  <a:gd name="connsiteX8" fmla="*/ 759694 w 2315596"/>
                  <a:gd name="connsiteY8" fmla="*/ 750220 h 2660185"/>
                  <a:gd name="connsiteX9" fmla="*/ 652179 w 2315596"/>
                  <a:gd name="connsiteY9" fmla="*/ 1125598 h 2660185"/>
                  <a:gd name="connsiteX10" fmla="*/ 320043 w 2315596"/>
                  <a:gd name="connsiteY10" fmla="*/ 1084594 h 2660185"/>
                  <a:gd name="connsiteX11" fmla="*/ 207 w 2315596"/>
                  <a:gd name="connsiteY11" fmla="*/ 1037441 h 2660185"/>
                  <a:gd name="connsiteX0" fmla="*/ 207 w 2315596"/>
                  <a:gd name="connsiteY0" fmla="*/ 1037441 h 2660185"/>
                  <a:gd name="connsiteX1" fmla="*/ 246235 w 2315596"/>
                  <a:gd name="connsiteY1" fmla="*/ 375218 h 2660185"/>
                  <a:gd name="connsiteX2" fmla="*/ 1123048 w 2315596"/>
                  <a:gd name="connsiteY2" fmla="*/ 2077 h 2660185"/>
                  <a:gd name="connsiteX3" fmla="*/ 2315596 w 2315596"/>
                  <a:gd name="connsiteY3" fmla="*/ 1279367 h 2660185"/>
                  <a:gd name="connsiteX4" fmla="*/ 1123048 w 2315596"/>
                  <a:gd name="connsiteY4" fmla="*/ 2630465 h 2660185"/>
                  <a:gd name="connsiteX5" fmla="*/ 711736 w 2315596"/>
                  <a:gd name="connsiteY5" fmla="*/ 2166581 h 2660185"/>
                  <a:gd name="connsiteX6" fmla="*/ 746905 w 2315596"/>
                  <a:gd name="connsiteY6" fmla="*/ 1619860 h 2660185"/>
                  <a:gd name="connsiteX7" fmla="*/ 1248866 w 2315596"/>
                  <a:gd name="connsiteY7" fmla="*/ 692672 h 2660185"/>
                  <a:gd name="connsiteX8" fmla="*/ 759694 w 2315596"/>
                  <a:gd name="connsiteY8" fmla="*/ 750220 h 2660185"/>
                  <a:gd name="connsiteX9" fmla="*/ 652179 w 2315596"/>
                  <a:gd name="connsiteY9" fmla="*/ 1125598 h 2660185"/>
                  <a:gd name="connsiteX10" fmla="*/ 320043 w 2315596"/>
                  <a:gd name="connsiteY10" fmla="*/ 1084594 h 2660185"/>
                  <a:gd name="connsiteX11" fmla="*/ 207 w 2315596"/>
                  <a:gd name="connsiteY11" fmla="*/ 1037441 h 2660185"/>
                  <a:gd name="connsiteX0" fmla="*/ 207 w 2315596"/>
                  <a:gd name="connsiteY0" fmla="*/ 1037441 h 2660185"/>
                  <a:gd name="connsiteX1" fmla="*/ 246235 w 2315596"/>
                  <a:gd name="connsiteY1" fmla="*/ 375218 h 2660185"/>
                  <a:gd name="connsiteX2" fmla="*/ 1123048 w 2315596"/>
                  <a:gd name="connsiteY2" fmla="*/ 2077 h 2660185"/>
                  <a:gd name="connsiteX3" fmla="*/ 2315596 w 2315596"/>
                  <a:gd name="connsiteY3" fmla="*/ 1279367 h 2660185"/>
                  <a:gd name="connsiteX4" fmla="*/ 1123048 w 2315596"/>
                  <a:gd name="connsiteY4" fmla="*/ 2630465 h 2660185"/>
                  <a:gd name="connsiteX5" fmla="*/ 711736 w 2315596"/>
                  <a:gd name="connsiteY5" fmla="*/ 2166581 h 2660185"/>
                  <a:gd name="connsiteX6" fmla="*/ 746905 w 2315596"/>
                  <a:gd name="connsiteY6" fmla="*/ 1619860 h 2660185"/>
                  <a:gd name="connsiteX7" fmla="*/ 1248866 w 2315596"/>
                  <a:gd name="connsiteY7" fmla="*/ 692672 h 2660185"/>
                  <a:gd name="connsiteX8" fmla="*/ 759694 w 2315596"/>
                  <a:gd name="connsiteY8" fmla="*/ 750220 h 2660185"/>
                  <a:gd name="connsiteX9" fmla="*/ 652179 w 2315596"/>
                  <a:gd name="connsiteY9" fmla="*/ 1125598 h 2660185"/>
                  <a:gd name="connsiteX10" fmla="*/ 320043 w 2315596"/>
                  <a:gd name="connsiteY10" fmla="*/ 1084594 h 2660185"/>
                  <a:gd name="connsiteX11" fmla="*/ 207 w 2315596"/>
                  <a:gd name="connsiteY11" fmla="*/ 1037441 h 2660185"/>
                  <a:gd name="connsiteX0" fmla="*/ 207 w 2315596"/>
                  <a:gd name="connsiteY0" fmla="*/ 1037441 h 2282459"/>
                  <a:gd name="connsiteX1" fmla="*/ 246235 w 2315596"/>
                  <a:gd name="connsiteY1" fmla="*/ 375218 h 2282459"/>
                  <a:gd name="connsiteX2" fmla="*/ 1123048 w 2315596"/>
                  <a:gd name="connsiteY2" fmla="*/ 2077 h 2282459"/>
                  <a:gd name="connsiteX3" fmla="*/ 2315596 w 2315596"/>
                  <a:gd name="connsiteY3" fmla="*/ 1279367 h 2282459"/>
                  <a:gd name="connsiteX4" fmla="*/ 1337261 w 2315596"/>
                  <a:gd name="connsiteY4" fmla="*/ 2160476 h 2282459"/>
                  <a:gd name="connsiteX5" fmla="*/ 711736 w 2315596"/>
                  <a:gd name="connsiteY5" fmla="*/ 2166581 h 2282459"/>
                  <a:gd name="connsiteX6" fmla="*/ 746905 w 2315596"/>
                  <a:gd name="connsiteY6" fmla="*/ 1619860 h 2282459"/>
                  <a:gd name="connsiteX7" fmla="*/ 1248866 w 2315596"/>
                  <a:gd name="connsiteY7" fmla="*/ 692672 h 2282459"/>
                  <a:gd name="connsiteX8" fmla="*/ 759694 w 2315596"/>
                  <a:gd name="connsiteY8" fmla="*/ 750220 h 2282459"/>
                  <a:gd name="connsiteX9" fmla="*/ 652179 w 2315596"/>
                  <a:gd name="connsiteY9" fmla="*/ 1125598 h 2282459"/>
                  <a:gd name="connsiteX10" fmla="*/ 320043 w 2315596"/>
                  <a:gd name="connsiteY10" fmla="*/ 1084594 h 2282459"/>
                  <a:gd name="connsiteX11" fmla="*/ 207 w 2315596"/>
                  <a:gd name="connsiteY11" fmla="*/ 1037441 h 2282459"/>
                  <a:gd name="connsiteX0" fmla="*/ 207 w 2315596"/>
                  <a:gd name="connsiteY0" fmla="*/ 1037441 h 2240061"/>
                  <a:gd name="connsiteX1" fmla="*/ 246235 w 2315596"/>
                  <a:gd name="connsiteY1" fmla="*/ 375218 h 2240061"/>
                  <a:gd name="connsiteX2" fmla="*/ 1123048 w 2315596"/>
                  <a:gd name="connsiteY2" fmla="*/ 2077 h 2240061"/>
                  <a:gd name="connsiteX3" fmla="*/ 2315596 w 2315596"/>
                  <a:gd name="connsiteY3" fmla="*/ 1279367 h 2240061"/>
                  <a:gd name="connsiteX4" fmla="*/ 1337261 w 2315596"/>
                  <a:gd name="connsiteY4" fmla="*/ 2160476 h 2240061"/>
                  <a:gd name="connsiteX5" fmla="*/ 711736 w 2315596"/>
                  <a:gd name="connsiteY5" fmla="*/ 2166581 h 2240061"/>
                  <a:gd name="connsiteX6" fmla="*/ 746905 w 2315596"/>
                  <a:gd name="connsiteY6" fmla="*/ 1619860 h 2240061"/>
                  <a:gd name="connsiteX7" fmla="*/ 1248866 w 2315596"/>
                  <a:gd name="connsiteY7" fmla="*/ 692672 h 2240061"/>
                  <a:gd name="connsiteX8" fmla="*/ 759694 w 2315596"/>
                  <a:gd name="connsiteY8" fmla="*/ 750220 h 2240061"/>
                  <a:gd name="connsiteX9" fmla="*/ 652179 w 2315596"/>
                  <a:gd name="connsiteY9" fmla="*/ 1125598 h 2240061"/>
                  <a:gd name="connsiteX10" fmla="*/ 320043 w 2315596"/>
                  <a:gd name="connsiteY10" fmla="*/ 1084594 h 2240061"/>
                  <a:gd name="connsiteX11" fmla="*/ 207 w 2315596"/>
                  <a:gd name="connsiteY11" fmla="*/ 1037441 h 2240061"/>
                  <a:gd name="connsiteX0" fmla="*/ 207 w 2315596"/>
                  <a:gd name="connsiteY0" fmla="*/ 1037441 h 2166977"/>
                  <a:gd name="connsiteX1" fmla="*/ 246235 w 2315596"/>
                  <a:gd name="connsiteY1" fmla="*/ 375218 h 2166977"/>
                  <a:gd name="connsiteX2" fmla="*/ 1123048 w 2315596"/>
                  <a:gd name="connsiteY2" fmla="*/ 2077 h 2166977"/>
                  <a:gd name="connsiteX3" fmla="*/ 2315596 w 2315596"/>
                  <a:gd name="connsiteY3" fmla="*/ 1279367 h 2166977"/>
                  <a:gd name="connsiteX4" fmla="*/ 1337261 w 2315596"/>
                  <a:gd name="connsiteY4" fmla="*/ 2160476 h 2166977"/>
                  <a:gd name="connsiteX5" fmla="*/ 711736 w 2315596"/>
                  <a:gd name="connsiteY5" fmla="*/ 2166581 h 2166977"/>
                  <a:gd name="connsiteX6" fmla="*/ 746905 w 2315596"/>
                  <a:gd name="connsiteY6" fmla="*/ 1619860 h 2166977"/>
                  <a:gd name="connsiteX7" fmla="*/ 1248866 w 2315596"/>
                  <a:gd name="connsiteY7" fmla="*/ 692672 h 2166977"/>
                  <a:gd name="connsiteX8" fmla="*/ 759694 w 2315596"/>
                  <a:gd name="connsiteY8" fmla="*/ 750220 h 2166977"/>
                  <a:gd name="connsiteX9" fmla="*/ 652179 w 2315596"/>
                  <a:gd name="connsiteY9" fmla="*/ 1125598 h 2166977"/>
                  <a:gd name="connsiteX10" fmla="*/ 320043 w 2315596"/>
                  <a:gd name="connsiteY10" fmla="*/ 1084594 h 2166977"/>
                  <a:gd name="connsiteX11" fmla="*/ 207 w 2315596"/>
                  <a:gd name="connsiteY11" fmla="*/ 1037441 h 2166977"/>
                  <a:gd name="connsiteX0" fmla="*/ 207 w 2315596"/>
                  <a:gd name="connsiteY0" fmla="*/ 1037441 h 2166977"/>
                  <a:gd name="connsiteX1" fmla="*/ 246235 w 2315596"/>
                  <a:gd name="connsiteY1" fmla="*/ 375218 h 2166977"/>
                  <a:gd name="connsiteX2" fmla="*/ 1123048 w 2315596"/>
                  <a:gd name="connsiteY2" fmla="*/ 2077 h 2166977"/>
                  <a:gd name="connsiteX3" fmla="*/ 2315596 w 2315596"/>
                  <a:gd name="connsiteY3" fmla="*/ 1279367 h 2166977"/>
                  <a:gd name="connsiteX4" fmla="*/ 1337261 w 2315596"/>
                  <a:gd name="connsiteY4" fmla="*/ 2160476 h 2166977"/>
                  <a:gd name="connsiteX5" fmla="*/ 711736 w 2315596"/>
                  <a:gd name="connsiteY5" fmla="*/ 2166581 h 2166977"/>
                  <a:gd name="connsiteX6" fmla="*/ 746905 w 2315596"/>
                  <a:gd name="connsiteY6" fmla="*/ 1619860 h 2166977"/>
                  <a:gd name="connsiteX7" fmla="*/ 1248866 w 2315596"/>
                  <a:gd name="connsiteY7" fmla="*/ 692672 h 2166977"/>
                  <a:gd name="connsiteX8" fmla="*/ 759694 w 2315596"/>
                  <a:gd name="connsiteY8" fmla="*/ 750220 h 2166977"/>
                  <a:gd name="connsiteX9" fmla="*/ 652179 w 2315596"/>
                  <a:gd name="connsiteY9" fmla="*/ 1125598 h 2166977"/>
                  <a:gd name="connsiteX10" fmla="*/ 320043 w 2315596"/>
                  <a:gd name="connsiteY10" fmla="*/ 1084594 h 2166977"/>
                  <a:gd name="connsiteX11" fmla="*/ 207 w 2315596"/>
                  <a:gd name="connsiteY11" fmla="*/ 1037441 h 2166977"/>
                  <a:gd name="connsiteX0" fmla="*/ 207 w 2315596"/>
                  <a:gd name="connsiteY0" fmla="*/ 1037441 h 2166977"/>
                  <a:gd name="connsiteX1" fmla="*/ 246235 w 2315596"/>
                  <a:gd name="connsiteY1" fmla="*/ 375218 h 2166977"/>
                  <a:gd name="connsiteX2" fmla="*/ 1123048 w 2315596"/>
                  <a:gd name="connsiteY2" fmla="*/ 2077 h 2166977"/>
                  <a:gd name="connsiteX3" fmla="*/ 2315596 w 2315596"/>
                  <a:gd name="connsiteY3" fmla="*/ 1279367 h 2166977"/>
                  <a:gd name="connsiteX4" fmla="*/ 1337261 w 2315596"/>
                  <a:gd name="connsiteY4" fmla="*/ 2160476 h 2166977"/>
                  <a:gd name="connsiteX5" fmla="*/ 711736 w 2315596"/>
                  <a:gd name="connsiteY5" fmla="*/ 2166581 h 2166977"/>
                  <a:gd name="connsiteX6" fmla="*/ 746905 w 2315596"/>
                  <a:gd name="connsiteY6" fmla="*/ 1619860 h 2166977"/>
                  <a:gd name="connsiteX7" fmla="*/ 1248866 w 2315596"/>
                  <a:gd name="connsiteY7" fmla="*/ 692672 h 2166977"/>
                  <a:gd name="connsiteX8" fmla="*/ 759694 w 2315596"/>
                  <a:gd name="connsiteY8" fmla="*/ 750220 h 2166977"/>
                  <a:gd name="connsiteX9" fmla="*/ 652179 w 2315596"/>
                  <a:gd name="connsiteY9" fmla="*/ 1125598 h 2166977"/>
                  <a:gd name="connsiteX10" fmla="*/ 320043 w 2315596"/>
                  <a:gd name="connsiteY10" fmla="*/ 1084594 h 2166977"/>
                  <a:gd name="connsiteX11" fmla="*/ 207 w 2315596"/>
                  <a:gd name="connsiteY11" fmla="*/ 1037441 h 2166977"/>
                  <a:gd name="connsiteX0" fmla="*/ 207 w 2323944"/>
                  <a:gd name="connsiteY0" fmla="*/ 1037441 h 2188050"/>
                  <a:gd name="connsiteX1" fmla="*/ 246235 w 2323944"/>
                  <a:gd name="connsiteY1" fmla="*/ 375218 h 2188050"/>
                  <a:gd name="connsiteX2" fmla="*/ 1123048 w 2323944"/>
                  <a:gd name="connsiteY2" fmla="*/ 2077 h 2188050"/>
                  <a:gd name="connsiteX3" fmla="*/ 2315596 w 2323944"/>
                  <a:gd name="connsiteY3" fmla="*/ 1279367 h 2188050"/>
                  <a:gd name="connsiteX4" fmla="*/ 1418318 w 2323944"/>
                  <a:gd name="connsiteY4" fmla="*/ 1824481 h 2188050"/>
                  <a:gd name="connsiteX5" fmla="*/ 1337261 w 2323944"/>
                  <a:gd name="connsiteY5" fmla="*/ 2160476 h 2188050"/>
                  <a:gd name="connsiteX6" fmla="*/ 711736 w 2323944"/>
                  <a:gd name="connsiteY6" fmla="*/ 2166581 h 2188050"/>
                  <a:gd name="connsiteX7" fmla="*/ 746905 w 2323944"/>
                  <a:gd name="connsiteY7" fmla="*/ 1619860 h 2188050"/>
                  <a:gd name="connsiteX8" fmla="*/ 1248866 w 2323944"/>
                  <a:gd name="connsiteY8" fmla="*/ 692672 h 2188050"/>
                  <a:gd name="connsiteX9" fmla="*/ 759694 w 2323944"/>
                  <a:gd name="connsiteY9" fmla="*/ 750220 h 2188050"/>
                  <a:gd name="connsiteX10" fmla="*/ 652179 w 2323944"/>
                  <a:gd name="connsiteY10" fmla="*/ 1125598 h 2188050"/>
                  <a:gd name="connsiteX11" fmla="*/ 320043 w 2323944"/>
                  <a:gd name="connsiteY11" fmla="*/ 1084594 h 2188050"/>
                  <a:gd name="connsiteX12" fmla="*/ 207 w 2323944"/>
                  <a:gd name="connsiteY12" fmla="*/ 1037441 h 2188050"/>
                  <a:gd name="connsiteX0" fmla="*/ 207 w 2323944"/>
                  <a:gd name="connsiteY0" fmla="*/ 1037441 h 2166928"/>
                  <a:gd name="connsiteX1" fmla="*/ 246235 w 2323944"/>
                  <a:gd name="connsiteY1" fmla="*/ 375218 h 2166928"/>
                  <a:gd name="connsiteX2" fmla="*/ 1123048 w 2323944"/>
                  <a:gd name="connsiteY2" fmla="*/ 2077 h 2166928"/>
                  <a:gd name="connsiteX3" fmla="*/ 2315596 w 2323944"/>
                  <a:gd name="connsiteY3" fmla="*/ 1279367 h 2166928"/>
                  <a:gd name="connsiteX4" fmla="*/ 1418318 w 2323944"/>
                  <a:gd name="connsiteY4" fmla="*/ 1824481 h 2166928"/>
                  <a:gd name="connsiteX5" fmla="*/ 1337261 w 2323944"/>
                  <a:gd name="connsiteY5" fmla="*/ 2160476 h 2166928"/>
                  <a:gd name="connsiteX6" fmla="*/ 711736 w 2323944"/>
                  <a:gd name="connsiteY6" fmla="*/ 2166581 h 2166928"/>
                  <a:gd name="connsiteX7" fmla="*/ 746905 w 2323944"/>
                  <a:gd name="connsiteY7" fmla="*/ 1619860 h 2166928"/>
                  <a:gd name="connsiteX8" fmla="*/ 1248866 w 2323944"/>
                  <a:gd name="connsiteY8" fmla="*/ 692672 h 2166928"/>
                  <a:gd name="connsiteX9" fmla="*/ 759694 w 2323944"/>
                  <a:gd name="connsiteY9" fmla="*/ 750220 h 2166928"/>
                  <a:gd name="connsiteX10" fmla="*/ 652179 w 2323944"/>
                  <a:gd name="connsiteY10" fmla="*/ 1125598 h 2166928"/>
                  <a:gd name="connsiteX11" fmla="*/ 320043 w 2323944"/>
                  <a:gd name="connsiteY11" fmla="*/ 1084594 h 2166928"/>
                  <a:gd name="connsiteX12" fmla="*/ 207 w 2323944"/>
                  <a:gd name="connsiteY12" fmla="*/ 1037441 h 2166928"/>
                  <a:gd name="connsiteX0" fmla="*/ 207 w 2323944"/>
                  <a:gd name="connsiteY0" fmla="*/ 1037441 h 2166928"/>
                  <a:gd name="connsiteX1" fmla="*/ 246235 w 2323944"/>
                  <a:gd name="connsiteY1" fmla="*/ 375218 h 2166928"/>
                  <a:gd name="connsiteX2" fmla="*/ 1123048 w 2323944"/>
                  <a:gd name="connsiteY2" fmla="*/ 2077 h 2166928"/>
                  <a:gd name="connsiteX3" fmla="*/ 2315596 w 2323944"/>
                  <a:gd name="connsiteY3" fmla="*/ 1279367 h 2166928"/>
                  <a:gd name="connsiteX4" fmla="*/ 1418318 w 2323944"/>
                  <a:gd name="connsiteY4" fmla="*/ 1824481 h 2166928"/>
                  <a:gd name="connsiteX5" fmla="*/ 1337261 w 2323944"/>
                  <a:gd name="connsiteY5" fmla="*/ 2160476 h 2166928"/>
                  <a:gd name="connsiteX6" fmla="*/ 711736 w 2323944"/>
                  <a:gd name="connsiteY6" fmla="*/ 2166581 h 2166928"/>
                  <a:gd name="connsiteX7" fmla="*/ 746905 w 2323944"/>
                  <a:gd name="connsiteY7" fmla="*/ 1619860 h 2166928"/>
                  <a:gd name="connsiteX8" fmla="*/ 1248866 w 2323944"/>
                  <a:gd name="connsiteY8" fmla="*/ 692672 h 2166928"/>
                  <a:gd name="connsiteX9" fmla="*/ 759694 w 2323944"/>
                  <a:gd name="connsiteY9" fmla="*/ 750220 h 2166928"/>
                  <a:gd name="connsiteX10" fmla="*/ 652179 w 2323944"/>
                  <a:gd name="connsiteY10" fmla="*/ 1125598 h 2166928"/>
                  <a:gd name="connsiteX11" fmla="*/ 320043 w 2323944"/>
                  <a:gd name="connsiteY11" fmla="*/ 1084594 h 2166928"/>
                  <a:gd name="connsiteX12" fmla="*/ 207 w 2323944"/>
                  <a:gd name="connsiteY12" fmla="*/ 1037441 h 2166928"/>
                  <a:gd name="connsiteX0" fmla="*/ 207 w 2068289"/>
                  <a:gd name="connsiteY0" fmla="*/ 1039552 h 2169039"/>
                  <a:gd name="connsiteX1" fmla="*/ 246235 w 2068289"/>
                  <a:gd name="connsiteY1" fmla="*/ 377329 h 2169039"/>
                  <a:gd name="connsiteX2" fmla="*/ 1123048 w 2068289"/>
                  <a:gd name="connsiteY2" fmla="*/ 4188 h 2169039"/>
                  <a:gd name="connsiteX3" fmla="*/ 2056622 w 2068289"/>
                  <a:gd name="connsiteY3" fmla="*/ 622854 h 2169039"/>
                  <a:gd name="connsiteX4" fmla="*/ 1418318 w 2068289"/>
                  <a:gd name="connsiteY4" fmla="*/ 1826592 h 2169039"/>
                  <a:gd name="connsiteX5" fmla="*/ 1337261 w 2068289"/>
                  <a:gd name="connsiteY5" fmla="*/ 2162587 h 2169039"/>
                  <a:gd name="connsiteX6" fmla="*/ 711736 w 2068289"/>
                  <a:gd name="connsiteY6" fmla="*/ 2168692 h 2169039"/>
                  <a:gd name="connsiteX7" fmla="*/ 746905 w 2068289"/>
                  <a:gd name="connsiteY7" fmla="*/ 1621971 h 2169039"/>
                  <a:gd name="connsiteX8" fmla="*/ 1248866 w 2068289"/>
                  <a:gd name="connsiteY8" fmla="*/ 694783 h 2169039"/>
                  <a:gd name="connsiteX9" fmla="*/ 759694 w 2068289"/>
                  <a:gd name="connsiteY9" fmla="*/ 752331 h 2169039"/>
                  <a:gd name="connsiteX10" fmla="*/ 652179 w 2068289"/>
                  <a:gd name="connsiteY10" fmla="*/ 1127709 h 2169039"/>
                  <a:gd name="connsiteX11" fmla="*/ 320043 w 2068289"/>
                  <a:gd name="connsiteY11" fmla="*/ 1086705 h 2169039"/>
                  <a:gd name="connsiteX12" fmla="*/ 207 w 2068289"/>
                  <a:gd name="connsiteY12" fmla="*/ 1039552 h 2169039"/>
                  <a:gd name="connsiteX0" fmla="*/ 207 w 2089504"/>
                  <a:gd name="connsiteY0" fmla="*/ 1039552 h 2169039"/>
                  <a:gd name="connsiteX1" fmla="*/ 246235 w 2089504"/>
                  <a:gd name="connsiteY1" fmla="*/ 377329 h 2169039"/>
                  <a:gd name="connsiteX2" fmla="*/ 1123048 w 2089504"/>
                  <a:gd name="connsiteY2" fmla="*/ 4188 h 2169039"/>
                  <a:gd name="connsiteX3" fmla="*/ 2056622 w 2089504"/>
                  <a:gd name="connsiteY3" fmla="*/ 622854 h 2169039"/>
                  <a:gd name="connsiteX4" fmla="*/ 1418318 w 2089504"/>
                  <a:gd name="connsiteY4" fmla="*/ 1826592 h 2169039"/>
                  <a:gd name="connsiteX5" fmla="*/ 1337261 w 2089504"/>
                  <a:gd name="connsiteY5" fmla="*/ 2162587 h 2169039"/>
                  <a:gd name="connsiteX6" fmla="*/ 711736 w 2089504"/>
                  <a:gd name="connsiteY6" fmla="*/ 2168692 h 2169039"/>
                  <a:gd name="connsiteX7" fmla="*/ 746905 w 2089504"/>
                  <a:gd name="connsiteY7" fmla="*/ 1621971 h 2169039"/>
                  <a:gd name="connsiteX8" fmla="*/ 1248866 w 2089504"/>
                  <a:gd name="connsiteY8" fmla="*/ 694783 h 2169039"/>
                  <a:gd name="connsiteX9" fmla="*/ 759694 w 2089504"/>
                  <a:gd name="connsiteY9" fmla="*/ 752331 h 2169039"/>
                  <a:gd name="connsiteX10" fmla="*/ 652179 w 2089504"/>
                  <a:gd name="connsiteY10" fmla="*/ 1127709 h 2169039"/>
                  <a:gd name="connsiteX11" fmla="*/ 320043 w 2089504"/>
                  <a:gd name="connsiteY11" fmla="*/ 1086705 h 2169039"/>
                  <a:gd name="connsiteX12" fmla="*/ 207 w 2089504"/>
                  <a:gd name="connsiteY12" fmla="*/ 1039552 h 2169039"/>
                  <a:gd name="connsiteX0" fmla="*/ 207 w 2089504"/>
                  <a:gd name="connsiteY0" fmla="*/ 1039552 h 2169039"/>
                  <a:gd name="connsiteX1" fmla="*/ 246235 w 2089504"/>
                  <a:gd name="connsiteY1" fmla="*/ 377329 h 2169039"/>
                  <a:gd name="connsiteX2" fmla="*/ 1123048 w 2089504"/>
                  <a:gd name="connsiteY2" fmla="*/ 4188 h 2169039"/>
                  <a:gd name="connsiteX3" fmla="*/ 2056622 w 2089504"/>
                  <a:gd name="connsiteY3" fmla="*/ 622854 h 2169039"/>
                  <a:gd name="connsiteX4" fmla="*/ 1418318 w 2089504"/>
                  <a:gd name="connsiteY4" fmla="*/ 1826592 h 2169039"/>
                  <a:gd name="connsiteX5" fmla="*/ 1337261 w 2089504"/>
                  <a:gd name="connsiteY5" fmla="*/ 2162587 h 2169039"/>
                  <a:gd name="connsiteX6" fmla="*/ 711736 w 2089504"/>
                  <a:gd name="connsiteY6" fmla="*/ 2168692 h 2169039"/>
                  <a:gd name="connsiteX7" fmla="*/ 746905 w 2089504"/>
                  <a:gd name="connsiteY7" fmla="*/ 1621971 h 2169039"/>
                  <a:gd name="connsiteX8" fmla="*/ 1248866 w 2089504"/>
                  <a:gd name="connsiteY8" fmla="*/ 694783 h 2169039"/>
                  <a:gd name="connsiteX9" fmla="*/ 759694 w 2089504"/>
                  <a:gd name="connsiteY9" fmla="*/ 752331 h 2169039"/>
                  <a:gd name="connsiteX10" fmla="*/ 652179 w 2089504"/>
                  <a:gd name="connsiteY10" fmla="*/ 1127709 h 2169039"/>
                  <a:gd name="connsiteX11" fmla="*/ 320043 w 2089504"/>
                  <a:gd name="connsiteY11" fmla="*/ 1086705 h 2169039"/>
                  <a:gd name="connsiteX12" fmla="*/ 207 w 2089504"/>
                  <a:gd name="connsiteY12" fmla="*/ 1039552 h 2169039"/>
                  <a:gd name="connsiteX0" fmla="*/ 207 w 2089504"/>
                  <a:gd name="connsiteY0" fmla="*/ 1061645 h 2191132"/>
                  <a:gd name="connsiteX1" fmla="*/ 246235 w 2089504"/>
                  <a:gd name="connsiteY1" fmla="*/ 399422 h 2191132"/>
                  <a:gd name="connsiteX2" fmla="*/ 1097470 w 2089504"/>
                  <a:gd name="connsiteY2" fmla="*/ 3901 h 2191132"/>
                  <a:gd name="connsiteX3" fmla="*/ 2056622 w 2089504"/>
                  <a:gd name="connsiteY3" fmla="*/ 644947 h 2191132"/>
                  <a:gd name="connsiteX4" fmla="*/ 1418318 w 2089504"/>
                  <a:gd name="connsiteY4" fmla="*/ 1848685 h 2191132"/>
                  <a:gd name="connsiteX5" fmla="*/ 1337261 w 2089504"/>
                  <a:gd name="connsiteY5" fmla="*/ 2184680 h 2191132"/>
                  <a:gd name="connsiteX6" fmla="*/ 711736 w 2089504"/>
                  <a:gd name="connsiteY6" fmla="*/ 2190785 h 2191132"/>
                  <a:gd name="connsiteX7" fmla="*/ 746905 w 2089504"/>
                  <a:gd name="connsiteY7" fmla="*/ 1644064 h 2191132"/>
                  <a:gd name="connsiteX8" fmla="*/ 1248866 w 2089504"/>
                  <a:gd name="connsiteY8" fmla="*/ 716876 h 2191132"/>
                  <a:gd name="connsiteX9" fmla="*/ 759694 w 2089504"/>
                  <a:gd name="connsiteY9" fmla="*/ 774424 h 2191132"/>
                  <a:gd name="connsiteX10" fmla="*/ 652179 w 2089504"/>
                  <a:gd name="connsiteY10" fmla="*/ 1149802 h 2191132"/>
                  <a:gd name="connsiteX11" fmla="*/ 320043 w 2089504"/>
                  <a:gd name="connsiteY11" fmla="*/ 1108798 h 2191132"/>
                  <a:gd name="connsiteX12" fmla="*/ 207 w 2089504"/>
                  <a:gd name="connsiteY12" fmla="*/ 1061645 h 2191132"/>
                  <a:gd name="connsiteX0" fmla="*/ 207 w 2089504"/>
                  <a:gd name="connsiteY0" fmla="*/ 1061645 h 2191132"/>
                  <a:gd name="connsiteX1" fmla="*/ 246235 w 2089504"/>
                  <a:gd name="connsiteY1" fmla="*/ 399422 h 2191132"/>
                  <a:gd name="connsiteX2" fmla="*/ 1097470 w 2089504"/>
                  <a:gd name="connsiteY2" fmla="*/ 3901 h 2191132"/>
                  <a:gd name="connsiteX3" fmla="*/ 2056622 w 2089504"/>
                  <a:gd name="connsiteY3" fmla="*/ 644947 h 2191132"/>
                  <a:gd name="connsiteX4" fmla="*/ 1418318 w 2089504"/>
                  <a:gd name="connsiteY4" fmla="*/ 1848685 h 2191132"/>
                  <a:gd name="connsiteX5" fmla="*/ 1337261 w 2089504"/>
                  <a:gd name="connsiteY5" fmla="*/ 2184680 h 2191132"/>
                  <a:gd name="connsiteX6" fmla="*/ 711736 w 2089504"/>
                  <a:gd name="connsiteY6" fmla="*/ 2190785 h 2191132"/>
                  <a:gd name="connsiteX7" fmla="*/ 746905 w 2089504"/>
                  <a:gd name="connsiteY7" fmla="*/ 1644064 h 2191132"/>
                  <a:gd name="connsiteX8" fmla="*/ 1248866 w 2089504"/>
                  <a:gd name="connsiteY8" fmla="*/ 716876 h 2191132"/>
                  <a:gd name="connsiteX9" fmla="*/ 759694 w 2089504"/>
                  <a:gd name="connsiteY9" fmla="*/ 774424 h 2191132"/>
                  <a:gd name="connsiteX10" fmla="*/ 652179 w 2089504"/>
                  <a:gd name="connsiteY10" fmla="*/ 1149802 h 2191132"/>
                  <a:gd name="connsiteX11" fmla="*/ 320043 w 2089504"/>
                  <a:gd name="connsiteY11" fmla="*/ 1108798 h 2191132"/>
                  <a:gd name="connsiteX12" fmla="*/ 207 w 2089504"/>
                  <a:gd name="connsiteY12" fmla="*/ 1061645 h 2191132"/>
                  <a:gd name="connsiteX0" fmla="*/ 207 w 2089504"/>
                  <a:gd name="connsiteY0" fmla="*/ 1066074 h 2195561"/>
                  <a:gd name="connsiteX1" fmla="*/ 246235 w 2089504"/>
                  <a:gd name="connsiteY1" fmla="*/ 403851 h 2195561"/>
                  <a:gd name="connsiteX2" fmla="*/ 1097470 w 2089504"/>
                  <a:gd name="connsiteY2" fmla="*/ 8330 h 2195561"/>
                  <a:gd name="connsiteX3" fmla="*/ 2056622 w 2089504"/>
                  <a:gd name="connsiteY3" fmla="*/ 649376 h 2195561"/>
                  <a:gd name="connsiteX4" fmla="*/ 1418318 w 2089504"/>
                  <a:gd name="connsiteY4" fmla="*/ 1853114 h 2195561"/>
                  <a:gd name="connsiteX5" fmla="*/ 1337261 w 2089504"/>
                  <a:gd name="connsiteY5" fmla="*/ 2189109 h 2195561"/>
                  <a:gd name="connsiteX6" fmla="*/ 711736 w 2089504"/>
                  <a:gd name="connsiteY6" fmla="*/ 2195214 h 2195561"/>
                  <a:gd name="connsiteX7" fmla="*/ 746905 w 2089504"/>
                  <a:gd name="connsiteY7" fmla="*/ 1648493 h 2195561"/>
                  <a:gd name="connsiteX8" fmla="*/ 1248866 w 2089504"/>
                  <a:gd name="connsiteY8" fmla="*/ 721305 h 2195561"/>
                  <a:gd name="connsiteX9" fmla="*/ 759694 w 2089504"/>
                  <a:gd name="connsiteY9" fmla="*/ 778853 h 2195561"/>
                  <a:gd name="connsiteX10" fmla="*/ 652179 w 2089504"/>
                  <a:gd name="connsiteY10" fmla="*/ 1154231 h 2195561"/>
                  <a:gd name="connsiteX11" fmla="*/ 320043 w 2089504"/>
                  <a:gd name="connsiteY11" fmla="*/ 1113227 h 2195561"/>
                  <a:gd name="connsiteX12" fmla="*/ 207 w 2089504"/>
                  <a:gd name="connsiteY12" fmla="*/ 1066074 h 2195561"/>
                  <a:gd name="connsiteX0" fmla="*/ 207 w 2089504"/>
                  <a:gd name="connsiteY0" fmla="*/ 1058656 h 2188143"/>
                  <a:gd name="connsiteX1" fmla="*/ 246235 w 2089504"/>
                  <a:gd name="connsiteY1" fmla="*/ 396433 h 2188143"/>
                  <a:gd name="connsiteX2" fmla="*/ 1097470 w 2089504"/>
                  <a:gd name="connsiteY2" fmla="*/ 912 h 2188143"/>
                  <a:gd name="connsiteX3" fmla="*/ 2056622 w 2089504"/>
                  <a:gd name="connsiteY3" fmla="*/ 641958 h 2188143"/>
                  <a:gd name="connsiteX4" fmla="*/ 1418318 w 2089504"/>
                  <a:gd name="connsiteY4" fmla="*/ 1845696 h 2188143"/>
                  <a:gd name="connsiteX5" fmla="*/ 1337261 w 2089504"/>
                  <a:gd name="connsiteY5" fmla="*/ 2181691 h 2188143"/>
                  <a:gd name="connsiteX6" fmla="*/ 711736 w 2089504"/>
                  <a:gd name="connsiteY6" fmla="*/ 2187796 h 2188143"/>
                  <a:gd name="connsiteX7" fmla="*/ 746905 w 2089504"/>
                  <a:gd name="connsiteY7" fmla="*/ 1641075 h 2188143"/>
                  <a:gd name="connsiteX8" fmla="*/ 1248866 w 2089504"/>
                  <a:gd name="connsiteY8" fmla="*/ 713887 h 2188143"/>
                  <a:gd name="connsiteX9" fmla="*/ 759694 w 2089504"/>
                  <a:gd name="connsiteY9" fmla="*/ 771435 h 2188143"/>
                  <a:gd name="connsiteX10" fmla="*/ 652179 w 2089504"/>
                  <a:gd name="connsiteY10" fmla="*/ 1146813 h 2188143"/>
                  <a:gd name="connsiteX11" fmla="*/ 320043 w 2089504"/>
                  <a:gd name="connsiteY11" fmla="*/ 1105809 h 2188143"/>
                  <a:gd name="connsiteX12" fmla="*/ 207 w 2089504"/>
                  <a:gd name="connsiteY12" fmla="*/ 1058656 h 2188143"/>
                  <a:gd name="connsiteX0" fmla="*/ 207 w 2089504"/>
                  <a:gd name="connsiteY0" fmla="*/ 1058152 h 2187639"/>
                  <a:gd name="connsiteX1" fmla="*/ 246235 w 2089504"/>
                  <a:gd name="connsiteY1" fmla="*/ 395929 h 2187639"/>
                  <a:gd name="connsiteX2" fmla="*/ 1097470 w 2089504"/>
                  <a:gd name="connsiteY2" fmla="*/ 408 h 2187639"/>
                  <a:gd name="connsiteX3" fmla="*/ 2056622 w 2089504"/>
                  <a:gd name="connsiteY3" fmla="*/ 641454 h 2187639"/>
                  <a:gd name="connsiteX4" fmla="*/ 1418318 w 2089504"/>
                  <a:gd name="connsiteY4" fmla="*/ 1845192 h 2187639"/>
                  <a:gd name="connsiteX5" fmla="*/ 1337261 w 2089504"/>
                  <a:gd name="connsiteY5" fmla="*/ 2181187 h 2187639"/>
                  <a:gd name="connsiteX6" fmla="*/ 711736 w 2089504"/>
                  <a:gd name="connsiteY6" fmla="*/ 2187292 h 2187639"/>
                  <a:gd name="connsiteX7" fmla="*/ 746905 w 2089504"/>
                  <a:gd name="connsiteY7" fmla="*/ 1640571 h 2187639"/>
                  <a:gd name="connsiteX8" fmla="*/ 1248866 w 2089504"/>
                  <a:gd name="connsiteY8" fmla="*/ 713383 h 2187639"/>
                  <a:gd name="connsiteX9" fmla="*/ 759694 w 2089504"/>
                  <a:gd name="connsiteY9" fmla="*/ 770931 h 2187639"/>
                  <a:gd name="connsiteX10" fmla="*/ 652179 w 2089504"/>
                  <a:gd name="connsiteY10" fmla="*/ 1146309 h 2187639"/>
                  <a:gd name="connsiteX11" fmla="*/ 320043 w 2089504"/>
                  <a:gd name="connsiteY11" fmla="*/ 1105305 h 2187639"/>
                  <a:gd name="connsiteX12" fmla="*/ 207 w 2089504"/>
                  <a:gd name="connsiteY12" fmla="*/ 1058152 h 2187639"/>
                  <a:gd name="connsiteX0" fmla="*/ 207 w 2089504"/>
                  <a:gd name="connsiteY0" fmla="*/ 1081465 h 2210952"/>
                  <a:gd name="connsiteX1" fmla="*/ 246235 w 2089504"/>
                  <a:gd name="connsiteY1" fmla="*/ 419242 h 2210952"/>
                  <a:gd name="connsiteX2" fmla="*/ 558270 w 2089504"/>
                  <a:gd name="connsiteY2" fmla="*/ 164397 h 2210952"/>
                  <a:gd name="connsiteX3" fmla="*/ 1097470 w 2089504"/>
                  <a:gd name="connsiteY3" fmla="*/ 23721 h 2210952"/>
                  <a:gd name="connsiteX4" fmla="*/ 2056622 w 2089504"/>
                  <a:gd name="connsiteY4" fmla="*/ 664767 h 2210952"/>
                  <a:gd name="connsiteX5" fmla="*/ 1418318 w 2089504"/>
                  <a:gd name="connsiteY5" fmla="*/ 1868505 h 2210952"/>
                  <a:gd name="connsiteX6" fmla="*/ 1337261 w 2089504"/>
                  <a:gd name="connsiteY6" fmla="*/ 2204500 h 2210952"/>
                  <a:gd name="connsiteX7" fmla="*/ 711736 w 2089504"/>
                  <a:gd name="connsiteY7" fmla="*/ 2210605 h 2210952"/>
                  <a:gd name="connsiteX8" fmla="*/ 746905 w 2089504"/>
                  <a:gd name="connsiteY8" fmla="*/ 1663884 h 2210952"/>
                  <a:gd name="connsiteX9" fmla="*/ 1248866 w 2089504"/>
                  <a:gd name="connsiteY9" fmla="*/ 736696 h 2210952"/>
                  <a:gd name="connsiteX10" fmla="*/ 759694 w 2089504"/>
                  <a:gd name="connsiteY10" fmla="*/ 794244 h 2210952"/>
                  <a:gd name="connsiteX11" fmla="*/ 652179 w 2089504"/>
                  <a:gd name="connsiteY11" fmla="*/ 1169622 h 2210952"/>
                  <a:gd name="connsiteX12" fmla="*/ 320043 w 2089504"/>
                  <a:gd name="connsiteY12" fmla="*/ 1128618 h 2210952"/>
                  <a:gd name="connsiteX13" fmla="*/ 207 w 2089504"/>
                  <a:gd name="connsiteY13" fmla="*/ 1081465 h 2210952"/>
                  <a:gd name="connsiteX0" fmla="*/ 207 w 2089504"/>
                  <a:gd name="connsiteY0" fmla="*/ 1058128 h 2187615"/>
                  <a:gd name="connsiteX1" fmla="*/ 246235 w 2089504"/>
                  <a:gd name="connsiteY1" fmla="*/ 395905 h 2187615"/>
                  <a:gd name="connsiteX2" fmla="*/ 558270 w 2089504"/>
                  <a:gd name="connsiteY2" fmla="*/ 141060 h 2187615"/>
                  <a:gd name="connsiteX3" fmla="*/ 1097470 w 2089504"/>
                  <a:gd name="connsiteY3" fmla="*/ 384 h 2187615"/>
                  <a:gd name="connsiteX4" fmla="*/ 2056622 w 2089504"/>
                  <a:gd name="connsiteY4" fmla="*/ 641430 h 2187615"/>
                  <a:gd name="connsiteX5" fmla="*/ 1418318 w 2089504"/>
                  <a:gd name="connsiteY5" fmla="*/ 1845168 h 2187615"/>
                  <a:gd name="connsiteX6" fmla="*/ 1337261 w 2089504"/>
                  <a:gd name="connsiteY6" fmla="*/ 2181163 h 2187615"/>
                  <a:gd name="connsiteX7" fmla="*/ 711736 w 2089504"/>
                  <a:gd name="connsiteY7" fmla="*/ 2187268 h 2187615"/>
                  <a:gd name="connsiteX8" fmla="*/ 746905 w 2089504"/>
                  <a:gd name="connsiteY8" fmla="*/ 1640547 h 2187615"/>
                  <a:gd name="connsiteX9" fmla="*/ 1248866 w 2089504"/>
                  <a:gd name="connsiteY9" fmla="*/ 713359 h 2187615"/>
                  <a:gd name="connsiteX10" fmla="*/ 759694 w 2089504"/>
                  <a:gd name="connsiteY10" fmla="*/ 770907 h 2187615"/>
                  <a:gd name="connsiteX11" fmla="*/ 652179 w 2089504"/>
                  <a:gd name="connsiteY11" fmla="*/ 1146285 h 2187615"/>
                  <a:gd name="connsiteX12" fmla="*/ 320043 w 2089504"/>
                  <a:gd name="connsiteY12" fmla="*/ 1105281 h 2187615"/>
                  <a:gd name="connsiteX13" fmla="*/ 207 w 2089504"/>
                  <a:gd name="connsiteY13" fmla="*/ 1058128 h 2187615"/>
                  <a:gd name="connsiteX0" fmla="*/ 207 w 2089504"/>
                  <a:gd name="connsiteY0" fmla="*/ 1058128 h 2187615"/>
                  <a:gd name="connsiteX1" fmla="*/ 246235 w 2089504"/>
                  <a:gd name="connsiteY1" fmla="*/ 395905 h 2187615"/>
                  <a:gd name="connsiteX2" fmla="*/ 558270 w 2089504"/>
                  <a:gd name="connsiteY2" fmla="*/ 141060 h 2187615"/>
                  <a:gd name="connsiteX3" fmla="*/ 1097470 w 2089504"/>
                  <a:gd name="connsiteY3" fmla="*/ 384 h 2187615"/>
                  <a:gd name="connsiteX4" fmla="*/ 2056622 w 2089504"/>
                  <a:gd name="connsiteY4" fmla="*/ 641430 h 2187615"/>
                  <a:gd name="connsiteX5" fmla="*/ 1418318 w 2089504"/>
                  <a:gd name="connsiteY5" fmla="*/ 1845168 h 2187615"/>
                  <a:gd name="connsiteX6" fmla="*/ 1337261 w 2089504"/>
                  <a:gd name="connsiteY6" fmla="*/ 2181163 h 2187615"/>
                  <a:gd name="connsiteX7" fmla="*/ 711736 w 2089504"/>
                  <a:gd name="connsiteY7" fmla="*/ 2187268 h 2187615"/>
                  <a:gd name="connsiteX8" fmla="*/ 746905 w 2089504"/>
                  <a:gd name="connsiteY8" fmla="*/ 1640547 h 2187615"/>
                  <a:gd name="connsiteX9" fmla="*/ 1248866 w 2089504"/>
                  <a:gd name="connsiteY9" fmla="*/ 713359 h 2187615"/>
                  <a:gd name="connsiteX10" fmla="*/ 759694 w 2089504"/>
                  <a:gd name="connsiteY10" fmla="*/ 770907 h 2187615"/>
                  <a:gd name="connsiteX11" fmla="*/ 652179 w 2089504"/>
                  <a:gd name="connsiteY11" fmla="*/ 1146285 h 2187615"/>
                  <a:gd name="connsiteX12" fmla="*/ 320043 w 2089504"/>
                  <a:gd name="connsiteY12" fmla="*/ 1105281 h 2187615"/>
                  <a:gd name="connsiteX13" fmla="*/ 207 w 2089504"/>
                  <a:gd name="connsiteY13" fmla="*/ 1058128 h 2187615"/>
                  <a:gd name="connsiteX0" fmla="*/ 207 w 2089504"/>
                  <a:gd name="connsiteY0" fmla="*/ 1083137 h 2212624"/>
                  <a:gd name="connsiteX1" fmla="*/ 246235 w 2089504"/>
                  <a:gd name="connsiteY1" fmla="*/ 420914 h 2212624"/>
                  <a:gd name="connsiteX2" fmla="*/ 564664 w 2089504"/>
                  <a:gd name="connsiteY2" fmla="*/ 156477 h 2212624"/>
                  <a:gd name="connsiteX3" fmla="*/ 1097470 w 2089504"/>
                  <a:gd name="connsiteY3" fmla="*/ 25393 h 2212624"/>
                  <a:gd name="connsiteX4" fmla="*/ 2056622 w 2089504"/>
                  <a:gd name="connsiteY4" fmla="*/ 666439 h 2212624"/>
                  <a:gd name="connsiteX5" fmla="*/ 1418318 w 2089504"/>
                  <a:gd name="connsiteY5" fmla="*/ 1870177 h 2212624"/>
                  <a:gd name="connsiteX6" fmla="*/ 1337261 w 2089504"/>
                  <a:gd name="connsiteY6" fmla="*/ 2206172 h 2212624"/>
                  <a:gd name="connsiteX7" fmla="*/ 711736 w 2089504"/>
                  <a:gd name="connsiteY7" fmla="*/ 2212277 h 2212624"/>
                  <a:gd name="connsiteX8" fmla="*/ 746905 w 2089504"/>
                  <a:gd name="connsiteY8" fmla="*/ 1665556 h 2212624"/>
                  <a:gd name="connsiteX9" fmla="*/ 1248866 w 2089504"/>
                  <a:gd name="connsiteY9" fmla="*/ 738368 h 2212624"/>
                  <a:gd name="connsiteX10" fmla="*/ 759694 w 2089504"/>
                  <a:gd name="connsiteY10" fmla="*/ 795916 h 2212624"/>
                  <a:gd name="connsiteX11" fmla="*/ 652179 w 2089504"/>
                  <a:gd name="connsiteY11" fmla="*/ 1171294 h 2212624"/>
                  <a:gd name="connsiteX12" fmla="*/ 320043 w 2089504"/>
                  <a:gd name="connsiteY12" fmla="*/ 1130290 h 2212624"/>
                  <a:gd name="connsiteX13" fmla="*/ 207 w 2089504"/>
                  <a:gd name="connsiteY13" fmla="*/ 1083137 h 2212624"/>
                  <a:gd name="connsiteX0" fmla="*/ 207 w 2089504"/>
                  <a:gd name="connsiteY0" fmla="*/ 1080671 h 2210158"/>
                  <a:gd name="connsiteX1" fmla="*/ 246235 w 2089504"/>
                  <a:gd name="connsiteY1" fmla="*/ 418448 h 2210158"/>
                  <a:gd name="connsiteX2" fmla="*/ 564664 w 2089504"/>
                  <a:gd name="connsiteY2" fmla="*/ 154011 h 2210158"/>
                  <a:gd name="connsiteX3" fmla="*/ 1097470 w 2089504"/>
                  <a:gd name="connsiteY3" fmla="*/ 22927 h 2210158"/>
                  <a:gd name="connsiteX4" fmla="*/ 2056622 w 2089504"/>
                  <a:gd name="connsiteY4" fmla="*/ 663973 h 2210158"/>
                  <a:gd name="connsiteX5" fmla="*/ 1418318 w 2089504"/>
                  <a:gd name="connsiteY5" fmla="*/ 1867711 h 2210158"/>
                  <a:gd name="connsiteX6" fmla="*/ 1337261 w 2089504"/>
                  <a:gd name="connsiteY6" fmla="*/ 2203706 h 2210158"/>
                  <a:gd name="connsiteX7" fmla="*/ 711736 w 2089504"/>
                  <a:gd name="connsiteY7" fmla="*/ 2209811 h 2210158"/>
                  <a:gd name="connsiteX8" fmla="*/ 746905 w 2089504"/>
                  <a:gd name="connsiteY8" fmla="*/ 1663090 h 2210158"/>
                  <a:gd name="connsiteX9" fmla="*/ 1248866 w 2089504"/>
                  <a:gd name="connsiteY9" fmla="*/ 735902 h 2210158"/>
                  <a:gd name="connsiteX10" fmla="*/ 759694 w 2089504"/>
                  <a:gd name="connsiteY10" fmla="*/ 793450 h 2210158"/>
                  <a:gd name="connsiteX11" fmla="*/ 652179 w 2089504"/>
                  <a:gd name="connsiteY11" fmla="*/ 1168828 h 2210158"/>
                  <a:gd name="connsiteX12" fmla="*/ 320043 w 2089504"/>
                  <a:gd name="connsiteY12" fmla="*/ 1127824 h 2210158"/>
                  <a:gd name="connsiteX13" fmla="*/ 207 w 2089504"/>
                  <a:gd name="connsiteY13" fmla="*/ 1080671 h 2210158"/>
                  <a:gd name="connsiteX0" fmla="*/ 207 w 2089504"/>
                  <a:gd name="connsiteY0" fmla="*/ 1057938 h 2187425"/>
                  <a:gd name="connsiteX1" fmla="*/ 246235 w 2089504"/>
                  <a:gd name="connsiteY1" fmla="*/ 395715 h 2187425"/>
                  <a:gd name="connsiteX2" fmla="*/ 564664 w 2089504"/>
                  <a:gd name="connsiteY2" fmla="*/ 131278 h 2187425"/>
                  <a:gd name="connsiteX3" fmla="*/ 1097470 w 2089504"/>
                  <a:gd name="connsiteY3" fmla="*/ 194 h 2187425"/>
                  <a:gd name="connsiteX4" fmla="*/ 2056622 w 2089504"/>
                  <a:gd name="connsiteY4" fmla="*/ 641240 h 2187425"/>
                  <a:gd name="connsiteX5" fmla="*/ 1418318 w 2089504"/>
                  <a:gd name="connsiteY5" fmla="*/ 1844978 h 2187425"/>
                  <a:gd name="connsiteX6" fmla="*/ 1337261 w 2089504"/>
                  <a:gd name="connsiteY6" fmla="*/ 2180973 h 2187425"/>
                  <a:gd name="connsiteX7" fmla="*/ 711736 w 2089504"/>
                  <a:gd name="connsiteY7" fmla="*/ 2187078 h 2187425"/>
                  <a:gd name="connsiteX8" fmla="*/ 746905 w 2089504"/>
                  <a:gd name="connsiteY8" fmla="*/ 1640357 h 2187425"/>
                  <a:gd name="connsiteX9" fmla="*/ 1248866 w 2089504"/>
                  <a:gd name="connsiteY9" fmla="*/ 713169 h 2187425"/>
                  <a:gd name="connsiteX10" fmla="*/ 759694 w 2089504"/>
                  <a:gd name="connsiteY10" fmla="*/ 770717 h 2187425"/>
                  <a:gd name="connsiteX11" fmla="*/ 652179 w 2089504"/>
                  <a:gd name="connsiteY11" fmla="*/ 1146095 h 2187425"/>
                  <a:gd name="connsiteX12" fmla="*/ 320043 w 2089504"/>
                  <a:gd name="connsiteY12" fmla="*/ 1105091 h 2187425"/>
                  <a:gd name="connsiteX13" fmla="*/ 207 w 2089504"/>
                  <a:gd name="connsiteY13" fmla="*/ 1057938 h 2187425"/>
                  <a:gd name="connsiteX0" fmla="*/ 207 w 2089504"/>
                  <a:gd name="connsiteY0" fmla="*/ 1057938 h 2187425"/>
                  <a:gd name="connsiteX1" fmla="*/ 246235 w 2089504"/>
                  <a:gd name="connsiteY1" fmla="*/ 395715 h 2187425"/>
                  <a:gd name="connsiteX2" fmla="*/ 564664 w 2089504"/>
                  <a:gd name="connsiteY2" fmla="*/ 131278 h 2187425"/>
                  <a:gd name="connsiteX3" fmla="*/ 1097470 w 2089504"/>
                  <a:gd name="connsiteY3" fmla="*/ 194 h 2187425"/>
                  <a:gd name="connsiteX4" fmla="*/ 2056622 w 2089504"/>
                  <a:gd name="connsiteY4" fmla="*/ 641240 h 2187425"/>
                  <a:gd name="connsiteX5" fmla="*/ 1418318 w 2089504"/>
                  <a:gd name="connsiteY5" fmla="*/ 1844978 h 2187425"/>
                  <a:gd name="connsiteX6" fmla="*/ 1337261 w 2089504"/>
                  <a:gd name="connsiteY6" fmla="*/ 2180973 h 2187425"/>
                  <a:gd name="connsiteX7" fmla="*/ 711736 w 2089504"/>
                  <a:gd name="connsiteY7" fmla="*/ 2187078 h 2187425"/>
                  <a:gd name="connsiteX8" fmla="*/ 746905 w 2089504"/>
                  <a:gd name="connsiteY8" fmla="*/ 1640357 h 2187425"/>
                  <a:gd name="connsiteX9" fmla="*/ 1248866 w 2089504"/>
                  <a:gd name="connsiteY9" fmla="*/ 713169 h 2187425"/>
                  <a:gd name="connsiteX10" fmla="*/ 759694 w 2089504"/>
                  <a:gd name="connsiteY10" fmla="*/ 770717 h 2187425"/>
                  <a:gd name="connsiteX11" fmla="*/ 652179 w 2089504"/>
                  <a:gd name="connsiteY11" fmla="*/ 1146095 h 2187425"/>
                  <a:gd name="connsiteX12" fmla="*/ 320043 w 2089504"/>
                  <a:gd name="connsiteY12" fmla="*/ 1105091 h 2187425"/>
                  <a:gd name="connsiteX13" fmla="*/ 207 w 2089504"/>
                  <a:gd name="connsiteY13" fmla="*/ 1057938 h 2187425"/>
                  <a:gd name="connsiteX0" fmla="*/ 207 w 2089504"/>
                  <a:gd name="connsiteY0" fmla="*/ 1057938 h 2187425"/>
                  <a:gd name="connsiteX1" fmla="*/ 246235 w 2089504"/>
                  <a:gd name="connsiteY1" fmla="*/ 395715 h 2187425"/>
                  <a:gd name="connsiteX2" fmla="*/ 564664 w 2089504"/>
                  <a:gd name="connsiteY2" fmla="*/ 131278 h 2187425"/>
                  <a:gd name="connsiteX3" fmla="*/ 1097470 w 2089504"/>
                  <a:gd name="connsiteY3" fmla="*/ 194 h 2187425"/>
                  <a:gd name="connsiteX4" fmla="*/ 2056622 w 2089504"/>
                  <a:gd name="connsiteY4" fmla="*/ 641240 h 2187425"/>
                  <a:gd name="connsiteX5" fmla="*/ 1418318 w 2089504"/>
                  <a:gd name="connsiteY5" fmla="*/ 1844978 h 2187425"/>
                  <a:gd name="connsiteX6" fmla="*/ 1337261 w 2089504"/>
                  <a:gd name="connsiteY6" fmla="*/ 2180973 h 2187425"/>
                  <a:gd name="connsiteX7" fmla="*/ 711736 w 2089504"/>
                  <a:gd name="connsiteY7" fmla="*/ 2187078 h 2187425"/>
                  <a:gd name="connsiteX8" fmla="*/ 746905 w 2089504"/>
                  <a:gd name="connsiteY8" fmla="*/ 1640357 h 2187425"/>
                  <a:gd name="connsiteX9" fmla="*/ 1248866 w 2089504"/>
                  <a:gd name="connsiteY9" fmla="*/ 713169 h 2187425"/>
                  <a:gd name="connsiteX10" fmla="*/ 759694 w 2089504"/>
                  <a:gd name="connsiteY10" fmla="*/ 770717 h 2187425"/>
                  <a:gd name="connsiteX11" fmla="*/ 652179 w 2089504"/>
                  <a:gd name="connsiteY11" fmla="*/ 1146095 h 2187425"/>
                  <a:gd name="connsiteX12" fmla="*/ 320043 w 2089504"/>
                  <a:gd name="connsiteY12" fmla="*/ 1105091 h 2187425"/>
                  <a:gd name="connsiteX13" fmla="*/ 207 w 2089504"/>
                  <a:gd name="connsiteY13" fmla="*/ 1057938 h 2187425"/>
                  <a:gd name="connsiteX0" fmla="*/ 2068 w 2091365"/>
                  <a:gd name="connsiteY0" fmla="*/ 1057938 h 2187425"/>
                  <a:gd name="connsiteX1" fmla="*/ 237463 w 2091365"/>
                  <a:gd name="connsiteY1" fmla="*/ 395715 h 2187425"/>
                  <a:gd name="connsiteX2" fmla="*/ 566525 w 2091365"/>
                  <a:gd name="connsiteY2" fmla="*/ 131278 h 2187425"/>
                  <a:gd name="connsiteX3" fmla="*/ 1099331 w 2091365"/>
                  <a:gd name="connsiteY3" fmla="*/ 194 h 2187425"/>
                  <a:gd name="connsiteX4" fmla="*/ 2058483 w 2091365"/>
                  <a:gd name="connsiteY4" fmla="*/ 641240 h 2187425"/>
                  <a:gd name="connsiteX5" fmla="*/ 1420179 w 2091365"/>
                  <a:gd name="connsiteY5" fmla="*/ 1844978 h 2187425"/>
                  <a:gd name="connsiteX6" fmla="*/ 1339122 w 2091365"/>
                  <a:gd name="connsiteY6" fmla="*/ 2180973 h 2187425"/>
                  <a:gd name="connsiteX7" fmla="*/ 713597 w 2091365"/>
                  <a:gd name="connsiteY7" fmla="*/ 2187078 h 2187425"/>
                  <a:gd name="connsiteX8" fmla="*/ 748766 w 2091365"/>
                  <a:gd name="connsiteY8" fmla="*/ 1640357 h 2187425"/>
                  <a:gd name="connsiteX9" fmla="*/ 1250727 w 2091365"/>
                  <a:gd name="connsiteY9" fmla="*/ 713169 h 2187425"/>
                  <a:gd name="connsiteX10" fmla="*/ 761555 w 2091365"/>
                  <a:gd name="connsiteY10" fmla="*/ 770717 h 2187425"/>
                  <a:gd name="connsiteX11" fmla="*/ 654040 w 2091365"/>
                  <a:gd name="connsiteY11" fmla="*/ 1146095 h 2187425"/>
                  <a:gd name="connsiteX12" fmla="*/ 321904 w 2091365"/>
                  <a:gd name="connsiteY12" fmla="*/ 1105091 h 2187425"/>
                  <a:gd name="connsiteX13" fmla="*/ 2068 w 2091365"/>
                  <a:gd name="connsiteY13" fmla="*/ 1057938 h 2187425"/>
                  <a:gd name="connsiteX0" fmla="*/ 2068 w 2091365"/>
                  <a:gd name="connsiteY0" fmla="*/ 1057938 h 2187425"/>
                  <a:gd name="connsiteX1" fmla="*/ 237463 w 2091365"/>
                  <a:gd name="connsiteY1" fmla="*/ 395715 h 2187425"/>
                  <a:gd name="connsiteX2" fmla="*/ 566525 w 2091365"/>
                  <a:gd name="connsiteY2" fmla="*/ 131278 h 2187425"/>
                  <a:gd name="connsiteX3" fmla="*/ 1099331 w 2091365"/>
                  <a:gd name="connsiteY3" fmla="*/ 194 h 2187425"/>
                  <a:gd name="connsiteX4" fmla="*/ 2058483 w 2091365"/>
                  <a:gd name="connsiteY4" fmla="*/ 641240 h 2187425"/>
                  <a:gd name="connsiteX5" fmla="*/ 1420179 w 2091365"/>
                  <a:gd name="connsiteY5" fmla="*/ 1844978 h 2187425"/>
                  <a:gd name="connsiteX6" fmla="*/ 1339122 w 2091365"/>
                  <a:gd name="connsiteY6" fmla="*/ 2180973 h 2187425"/>
                  <a:gd name="connsiteX7" fmla="*/ 713597 w 2091365"/>
                  <a:gd name="connsiteY7" fmla="*/ 2187078 h 2187425"/>
                  <a:gd name="connsiteX8" fmla="*/ 748766 w 2091365"/>
                  <a:gd name="connsiteY8" fmla="*/ 1640357 h 2187425"/>
                  <a:gd name="connsiteX9" fmla="*/ 1250727 w 2091365"/>
                  <a:gd name="connsiteY9" fmla="*/ 713169 h 2187425"/>
                  <a:gd name="connsiteX10" fmla="*/ 761555 w 2091365"/>
                  <a:gd name="connsiteY10" fmla="*/ 770717 h 2187425"/>
                  <a:gd name="connsiteX11" fmla="*/ 654040 w 2091365"/>
                  <a:gd name="connsiteY11" fmla="*/ 1146095 h 2187425"/>
                  <a:gd name="connsiteX12" fmla="*/ 321904 w 2091365"/>
                  <a:gd name="connsiteY12" fmla="*/ 1105091 h 2187425"/>
                  <a:gd name="connsiteX13" fmla="*/ 2068 w 2091365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87425"/>
                  <a:gd name="connsiteX1" fmla="*/ 235575 w 2089477"/>
                  <a:gd name="connsiteY1" fmla="*/ 395715 h 2187425"/>
                  <a:gd name="connsiteX2" fmla="*/ 564637 w 2089477"/>
                  <a:gd name="connsiteY2" fmla="*/ 131278 h 2187425"/>
                  <a:gd name="connsiteX3" fmla="*/ 1097443 w 2089477"/>
                  <a:gd name="connsiteY3" fmla="*/ 194 h 2187425"/>
                  <a:gd name="connsiteX4" fmla="*/ 2056595 w 2089477"/>
                  <a:gd name="connsiteY4" fmla="*/ 641240 h 2187425"/>
                  <a:gd name="connsiteX5" fmla="*/ 1418291 w 2089477"/>
                  <a:gd name="connsiteY5" fmla="*/ 1844978 h 2187425"/>
                  <a:gd name="connsiteX6" fmla="*/ 1337234 w 2089477"/>
                  <a:gd name="connsiteY6" fmla="*/ 2180973 h 2187425"/>
                  <a:gd name="connsiteX7" fmla="*/ 711709 w 2089477"/>
                  <a:gd name="connsiteY7" fmla="*/ 2187078 h 2187425"/>
                  <a:gd name="connsiteX8" fmla="*/ 746878 w 2089477"/>
                  <a:gd name="connsiteY8" fmla="*/ 1640357 h 2187425"/>
                  <a:gd name="connsiteX9" fmla="*/ 1248839 w 2089477"/>
                  <a:gd name="connsiteY9" fmla="*/ 713169 h 2187425"/>
                  <a:gd name="connsiteX10" fmla="*/ 759667 w 2089477"/>
                  <a:gd name="connsiteY10" fmla="*/ 770717 h 2187425"/>
                  <a:gd name="connsiteX11" fmla="*/ 652152 w 2089477"/>
                  <a:gd name="connsiteY11" fmla="*/ 1146095 h 2187425"/>
                  <a:gd name="connsiteX12" fmla="*/ 320016 w 2089477"/>
                  <a:gd name="connsiteY12" fmla="*/ 1105091 h 2187425"/>
                  <a:gd name="connsiteX13" fmla="*/ 180 w 2089477"/>
                  <a:gd name="connsiteY13" fmla="*/ 1057938 h 2187425"/>
                  <a:gd name="connsiteX0" fmla="*/ 180 w 2089477"/>
                  <a:gd name="connsiteY0" fmla="*/ 1057938 h 2192964"/>
                  <a:gd name="connsiteX1" fmla="*/ 235575 w 2089477"/>
                  <a:gd name="connsiteY1" fmla="*/ 395715 h 2192964"/>
                  <a:gd name="connsiteX2" fmla="*/ 564637 w 2089477"/>
                  <a:gd name="connsiteY2" fmla="*/ 131278 h 2192964"/>
                  <a:gd name="connsiteX3" fmla="*/ 1097443 w 2089477"/>
                  <a:gd name="connsiteY3" fmla="*/ 194 h 2192964"/>
                  <a:gd name="connsiteX4" fmla="*/ 2056595 w 2089477"/>
                  <a:gd name="connsiteY4" fmla="*/ 641240 h 2192964"/>
                  <a:gd name="connsiteX5" fmla="*/ 1418291 w 2089477"/>
                  <a:gd name="connsiteY5" fmla="*/ 1844978 h 2192964"/>
                  <a:gd name="connsiteX6" fmla="*/ 1339244 w 2089477"/>
                  <a:gd name="connsiteY6" fmla="*/ 2192964 h 2192964"/>
                  <a:gd name="connsiteX7" fmla="*/ 711709 w 2089477"/>
                  <a:gd name="connsiteY7" fmla="*/ 2187078 h 2192964"/>
                  <a:gd name="connsiteX8" fmla="*/ 746878 w 2089477"/>
                  <a:gd name="connsiteY8" fmla="*/ 1640357 h 2192964"/>
                  <a:gd name="connsiteX9" fmla="*/ 1248839 w 2089477"/>
                  <a:gd name="connsiteY9" fmla="*/ 713169 h 2192964"/>
                  <a:gd name="connsiteX10" fmla="*/ 759667 w 2089477"/>
                  <a:gd name="connsiteY10" fmla="*/ 770717 h 2192964"/>
                  <a:gd name="connsiteX11" fmla="*/ 652152 w 2089477"/>
                  <a:gd name="connsiteY11" fmla="*/ 1146095 h 2192964"/>
                  <a:gd name="connsiteX12" fmla="*/ 320016 w 2089477"/>
                  <a:gd name="connsiteY12" fmla="*/ 1105091 h 2192964"/>
                  <a:gd name="connsiteX13" fmla="*/ 180 w 2089477"/>
                  <a:gd name="connsiteY13" fmla="*/ 1057938 h 2192964"/>
                  <a:gd name="connsiteX0" fmla="*/ 180 w 2088754"/>
                  <a:gd name="connsiteY0" fmla="*/ 1057938 h 2218046"/>
                  <a:gd name="connsiteX1" fmla="*/ 235575 w 2088754"/>
                  <a:gd name="connsiteY1" fmla="*/ 395715 h 2218046"/>
                  <a:gd name="connsiteX2" fmla="*/ 564637 w 2088754"/>
                  <a:gd name="connsiteY2" fmla="*/ 131278 h 2218046"/>
                  <a:gd name="connsiteX3" fmla="*/ 1097443 w 2088754"/>
                  <a:gd name="connsiteY3" fmla="*/ 194 h 2218046"/>
                  <a:gd name="connsiteX4" fmla="*/ 2056595 w 2088754"/>
                  <a:gd name="connsiteY4" fmla="*/ 641240 h 2218046"/>
                  <a:gd name="connsiteX5" fmla="*/ 1400201 w 2088754"/>
                  <a:gd name="connsiteY5" fmla="*/ 1834987 h 2218046"/>
                  <a:gd name="connsiteX6" fmla="*/ 1339244 w 2088754"/>
                  <a:gd name="connsiteY6" fmla="*/ 2192964 h 2218046"/>
                  <a:gd name="connsiteX7" fmla="*/ 711709 w 2088754"/>
                  <a:gd name="connsiteY7" fmla="*/ 2187078 h 2218046"/>
                  <a:gd name="connsiteX8" fmla="*/ 746878 w 2088754"/>
                  <a:gd name="connsiteY8" fmla="*/ 1640357 h 2218046"/>
                  <a:gd name="connsiteX9" fmla="*/ 1248839 w 2088754"/>
                  <a:gd name="connsiteY9" fmla="*/ 713169 h 2218046"/>
                  <a:gd name="connsiteX10" fmla="*/ 759667 w 2088754"/>
                  <a:gd name="connsiteY10" fmla="*/ 770717 h 2218046"/>
                  <a:gd name="connsiteX11" fmla="*/ 652152 w 2088754"/>
                  <a:gd name="connsiteY11" fmla="*/ 1146095 h 2218046"/>
                  <a:gd name="connsiteX12" fmla="*/ 320016 w 2088754"/>
                  <a:gd name="connsiteY12" fmla="*/ 1105091 h 2218046"/>
                  <a:gd name="connsiteX13" fmla="*/ 180 w 2088754"/>
                  <a:gd name="connsiteY13" fmla="*/ 1057938 h 2218046"/>
                  <a:gd name="connsiteX0" fmla="*/ 180 w 2088754"/>
                  <a:gd name="connsiteY0" fmla="*/ 1057938 h 2194380"/>
                  <a:gd name="connsiteX1" fmla="*/ 235575 w 2088754"/>
                  <a:gd name="connsiteY1" fmla="*/ 395715 h 2194380"/>
                  <a:gd name="connsiteX2" fmla="*/ 564637 w 2088754"/>
                  <a:gd name="connsiteY2" fmla="*/ 131278 h 2194380"/>
                  <a:gd name="connsiteX3" fmla="*/ 1097443 w 2088754"/>
                  <a:gd name="connsiteY3" fmla="*/ 194 h 2194380"/>
                  <a:gd name="connsiteX4" fmla="*/ 2056595 w 2088754"/>
                  <a:gd name="connsiteY4" fmla="*/ 641240 h 2194380"/>
                  <a:gd name="connsiteX5" fmla="*/ 1400201 w 2088754"/>
                  <a:gd name="connsiteY5" fmla="*/ 1834987 h 2194380"/>
                  <a:gd name="connsiteX6" fmla="*/ 1339244 w 2088754"/>
                  <a:gd name="connsiteY6" fmla="*/ 2192964 h 2194380"/>
                  <a:gd name="connsiteX7" fmla="*/ 711709 w 2088754"/>
                  <a:gd name="connsiteY7" fmla="*/ 2187078 h 2194380"/>
                  <a:gd name="connsiteX8" fmla="*/ 746878 w 2088754"/>
                  <a:gd name="connsiteY8" fmla="*/ 1640357 h 2194380"/>
                  <a:gd name="connsiteX9" fmla="*/ 1248839 w 2088754"/>
                  <a:gd name="connsiteY9" fmla="*/ 713169 h 2194380"/>
                  <a:gd name="connsiteX10" fmla="*/ 759667 w 2088754"/>
                  <a:gd name="connsiteY10" fmla="*/ 770717 h 2194380"/>
                  <a:gd name="connsiteX11" fmla="*/ 652152 w 2088754"/>
                  <a:gd name="connsiteY11" fmla="*/ 1146095 h 2194380"/>
                  <a:gd name="connsiteX12" fmla="*/ 320016 w 2088754"/>
                  <a:gd name="connsiteY12" fmla="*/ 1105091 h 2194380"/>
                  <a:gd name="connsiteX13" fmla="*/ 180 w 2088754"/>
                  <a:gd name="connsiteY13" fmla="*/ 1057938 h 2194380"/>
                  <a:gd name="connsiteX0" fmla="*/ 180 w 2088754"/>
                  <a:gd name="connsiteY0" fmla="*/ 1057938 h 2188704"/>
                  <a:gd name="connsiteX1" fmla="*/ 235575 w 2088754"/>
                  <a:gd name="connsiteY1" fmla="*/ 395715 h 2188704"/>
                  <a:gd name="connsiteX2" fmla="*/ 564637 w 2088754"/>
                  <a:gd name="connsiteY2" fmla="*/ 131278 h 2188704"/>
                  <a:gd name="connsiteX3" fmla="*/ 1097443 w 2088754"/>
                  <a:gd name="connsiteY3" fmla="*/ 194 h 2188704"/>
                  <a:gd name="connsiteX4" fmla="*/ 2056595 w 2088754"/>
                  <a:gd name="connsiteY4" fmla="*/ 641240 h 2188704"/>
                  <a:gd name="connsiteX5" fmla="*/ 1400201 w 2088754"/>
                  <a:gd name="connsiteY5" fmla="*/ 1834987 h 2188704"/>
                  <a:gd name="connsiteX6" fmla="*/ 1335287 w 2088754"/>
                  <a:gd name="connsiteY6" fmla="*/ 2185096 h 2188704"/>
                  <a:gd name="connsiteX7" fmla="*/ 711709 w 2088754"/>
                  <a:gd name="connsiteY7" fmla="*/ 2187078 h 2188704"/>
                  <a:gd name="connsiteX8" fmla="*/ 746878 w 2088754"/>
                  <a:gd name="connsiteY8" fmla="*/ 1640357 h 2188704"/>
                  <a:gd name="connsiteX9" fmla="*/ 1248839 w 2088754"/>
                  <a:gd name="connsiteY9" fmla="*/ 713169 h 2188704"/>
                  <a:gd name="connsiteX10" fmla="*/ 759667 w 2088754"/>
                  <a:gd name="connsiteY10" fmla="*/ 770717 h 2188704"/>
                  <a:gd name="connsiteX11" fmla="*/ 652152 w 2088754"/>
                  <a:gd name="connsiteY11" fmla="*/ 1146095 h 2188704"/>
                  <a:gd name="connsiteX12" fmla="*/ 320016 w 2088754"/>
                  <a:gd name="connsiteY12" fmla="*/ 1105091 h 2188704"/>
                  <a:gd name="connsiteX13" fmla="*/ 180 w 2088754"/>
                  <a:gd name="connsiteY13" fmla="*/ 1057938 h 2188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088754" h="2188704">
                    <a:moveTo>
                      <a:pt x="180" y="1057938"/>
                    </a:moveTo>
                    <a:cubicBezTo>
                      <a:pt x="-3260" y="1043377"/>
                      <a:pt x="41601" y="614747"/>
                      <a:pt x="235575" y="395715"/>
                    </a:cubicBezTo>
                    <a:cubicBezTo>
                      <a:pt x="333909" y="267339"/>
                      <a:pt x="463250" y="195079"/>
                      <a:pt x="564637" y="131278"/>
                    </a:cubicBezTo>
                    <a:cubicBezTo>
                      <a:pt x="636170" y="90935"/>
                      <a:pt x="845586" y="-4870"/>
                      <a:pt x="1097443" y="194"/>
                    </a:cubicBezTo>
                    <a:cubicBezTo>
                      <a:pt x="1349300" y="5258"/>
                      <a:pt x="1892637" y="131658"/>
                      <a:pt x="2056595" y="641240"/>
                    </a:cubicBezTo>
                    <a:cubicBezTo>
                      <a:pt x="2243286" y="1453329"/>
                      <a:pt x="1563257" y="1688136"/>
                      <a:pt x="1400201" y="1834987"/>
                    </a:cubicBezTo>
                    <a:cubicBezTo>
                      <a:pt x="1310681" y="1930684"/>
                      <a:pt x="1337471" y="2180370"/>
                      <a:pt x="1335287" y="2185096"/>
                    </a:cubicBezTo>
                    <a:cubicBezTo>
                      <a:pt x="1333103" y="2189822"/>
                      <a:pt x="943851" y="2189258"/>
                      <a:pt x="711709" y="2187078"/>
                    </a:cubicBezTo>
                    <a:cubicBezTo>
                      <a:pt x="719358" y="1983474"/>
                      <a:pt x="691993" y="1886008"/>
                      <a:pt x="746878" y="1640357"/>
                    </a:cubicBezTo>
                    <a:cubicBezTo>
                      <a:pt x="846524" y="1279607"/>
                      <a:pt x="1560554" y="1117665"/>
                      <a:pt x="1248839" y="713169"/>
                    </a:cubicBezTo>
                    <a:cubicBezTo>
                      <a:pt x="1100029" y="513296"/>
                      <a:pt x="800901" y="680168"/>
                      <a:pt x="759667" y="770717"/>
                    </a:cubicBezTo>
                    <a:cubicBezTo>
                      <a:pt x="660219" y="932392"/>
                      <a:pt x="672141" y="1066387"/>
                      <a:pt x="652152" y="1146095"/>
                    </a:cubicBezTo>
                    <a:lnTo>
                      <a:pt x="320016" y="1105091"/>
                    </a:lnTo>
                    <a:cubicBezTo>
                      <a:pt x="228018" y="1090201"/>
                      <a:pt x="3620" y="1072499"/>
                      <a:pt x="180" y="1057938"/>
                    </a:cubicBezTo>
                    <a:close/>
                  </a:path>
                </a:pathLst>
              </a:custGeom>
              <a:gradFill>
                <a:gsLst>
                  <a:gs pos="100000">
                    <a:schemeClr val="bg2">
                      <a:lumMod val="89000"/>
                    </a:schemeClr>
                  </a:gs>
                  <a:gs pos="0">
                    <a:schemeClr val="bg2">
                      <a:lumMod val="5600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3295684" y="3987799"/>
                <a:ext cx="641147" cy="584200"/>
              </a:xfrm>
              <a:prstGeom prst="rect">
                <a:avLst/>
              </a:prstGeom>
              <a:gradFill>
                <a:gsLst>
                  <a:gs pos="100000">
                    <a:schemeClr val="bg2">
                      <a:lumMod val="78000"/>
                    </a:schemeClr>
                  </a:gs>
                  <a:gs pos="0">
                    <a:schemeClr val="bg2">
                      <a:lumMod val="56000"/>
                    </a:schemeClr>
                  </a:gs>
                </a:gsLst>
                <a:lin ang="162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" name="Parallelogram 4"/>
            <p:cNvSpPr/>
            <p:nvPr/>
          </p:nvSpPr>
          <p:spPr>
            <a:xfrm flipH="1">
              <a:off x="3230693" y="3862853"/>
              <a:ext cx="906139" cy="81186"/>
            </a:xfrm>
            <a:prstGeom prst="parallelogram">
              <a:avLst>
                <a:gd name="adj" fmla="val 161927"/>
              </a:avLst>
            </a:prstGeom>
            <a:solidFill>
              <a:schemeClr val="tx2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Oval 18"/>
          <p:cNvSpPr/>
          <p:nvPr/>
        </p:nvSpPr>
        <p:spPr>
          <a:xfrm>
            <a:off x="1219200" y="5392271"/>
            <a:ext cx="2257526" cy="4572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0"/>
                  <a:alpha val="0"/>
                </a:schemeClr>
              </a:gs>
              <a:gs pos="0">
                <a:schemeClr val="bg2">
                  <a:lumMod val="0"/>
                  <a:alpha val="43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9278" y="94643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Брюхоногие . </a:t>
            </a:r>
            <a:r>
              <a:rPr lang="ru-RU" sz="4000" b="1" dirty="0" err="1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Gastropoda</a:t>
            </a:r>
            <a:r>
              <a:rPr lang="ru-RU" sz="4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4716016" y="1052735"/>
            <a:ext cx="4104456" cy="792088"/>
          </a:xfrm>
          <a:gradFill>
            <a:gsLst>
              <a:gs pos="47000">
                <a:schemeClr val="accent2">
                  <a:alpha val="69000"/>
                </a:schemeClr>
              </a:gs>
              <a:gs pos="100000">
                <a:schemeClr val="accent2">
                  <a:lumMod val="60000"/>
                  <a:lumOff val="40000"/>
                  <a:alpha val="75000"/>
                </a:schemeClr>
              </a:gs>
            </a:gsLst>
            <a:lin ang="16200000" scaled="1"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lIns="91440" tIns="36576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ru-RU" sz="2400" dirty="0">
                <a:solidFill>
                  <a:schemeClr val="bg2"/>
                </a:solidFill>
              </a:rPr>
              <a:t>90  тыс. видов .</a:t>
            </a:r>
            <a:endParaRPr lang="en-US" sz="2400" dirty="0">
              <a:solidFill>
                <a:schemeClr val="bg2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4716016" y="1844824"/>
            <a:ext cx="4041648" cy="3096344"/>
          </a:xfrm>
          <a:gradFill flip="none" rotWithShape="1">
            <a:gsLst>
              <a:gs pos="100000">
                <a:schemeClr val="bg2">
                  <a:lumMod val="0"/>
                  <a:lumOff val="100000"/>
                  <a:alpha val="0"/>
                </a:schemeClr>
              </a:gs>
              <a:gs pos="12000">
                <a:schemeClr val="accent3">
                  <a:lumMod val="20000"/>
                  <a:lumOff val="80000"/>
                </a:schemeClr>
              </a:gs>
            </a:gsLst>
            <a:lin ang="5400000" scaled="1"/>
            <a:tileRect/>
          </a:gradFill>
          <a:ln w="3175">
            <a:noFill/>
            <a:prstDash val="solid"/>
          </a:ln>
          <a:effectLst/>
        </p:spPr>
        <p:txBody>
          <a:bodyPr vert="horz" lIns="182880" tIns="91440" rIns="182880" bIns="91440" rtlCol="0" anchor="t"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    Наиболее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многочисленный класс. Встречается в глубинах океана, в пресных водах, горах и пещерах.</a:t>
            </a:r>
            <a:endParaRPr lang="en-US" sz="28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23" r="16023"/>
          <a:stretch>
            <a:fillRect/>
          </a:stretch>
        </p:blipFill>
        <p:spPr>
          <a:xfrm rot="21212681">
            <a:off x="381000" y="1479690"/>
            <a:ext cx="4041648" cy="446127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8" name="Picture 4" descr="http://www.floranimal.ru/gallery/big/207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77"/>
          <a:stretch/>
        </p:blipFill>
        <p:spPr bwMode="auto">
          <a:xfrm rot="21228417">
            <a:off x="456999" y="2210364"/>
            <a:ext cx="3824275" cy="29267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50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quarter" idx="15"/>
          </p:nvPr>
        </p:nvSpPr>
        <p:spPr>
          <a:xfrm>
            <a:off x="395536" y="4941169"/>
            <a:ext cx="8640960" cy="180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— раковины; 2 — пищеварительная железа; 3 — лёгкое; 4 — анус;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5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—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пневмостом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; 6 — глаз; 7 — щупальце; 8 — мозг; 9 — радула; 10 — рот;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11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— зоб; 12 — слюнная железа; 13 —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гонопор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; 14 — пенис; 15 — влагалище; 16 — слизистая железа; 17 — </a:t>
            </a:r>
            <a:r>
              <a:rPr lang="ru-RU" dirty="0" err="1">
                <a:solidFill>
                  <a:schemeClr val="accent5">
                    <a:lumMod val="75000"/>
                  </a:schemeClr>
                </a:solidFill>
              </a:rPr>
              <a:t>яйцепровод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; 18 — мешок любовных стрел;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19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— нога; 20 — желудок; 21 — почка; 22 — мантия; 23 — сердце;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5">
                    <a:lumMod val="75000"/>
                  </a:schemeClr>
                </a:solidFill>
              </a:rPr>
              <a:t>24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 — семявыносящий проток</a:t>
            </a:r>
          </a:p>
        </p:txBody>
      </p:sp>
      <p:pic>
        <p:nvPicPr>
          <p:cNvPr id="2052" name="Picture 4" descr="http://upload.wikimedia.org/wikipedia/commons/thumb/d/db/Scheme_snail_anatomy-numbers.svg/300px-Scheme_snail_anatomy-numbers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1"/>
            <a:ext cx="5760640" cy="32835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</p:pic>
      <p:sp>
        <p:nvSpPr>
          <p:cNvPr id="3" name="Текст 2"/>
          <p:cNvSpPr>
            <a:spLocks noGrp="1"/>
          </p:cNvSpPr>
          <p:nvPr>
            <p:ph type="body" sz="quarter" idx="14"/>
          </p:nvPr>
        </p:nvSpPr>
        <p:spPr>
          <a:xfrm>
            <a:off x="611560" y="980728"/>
            <a:ext cx="8136904" cy="509776"/>
          </a:xfrm>
        </p:spPr>
        <p:txBody>
          <a:bodyPr/>
          <a:lstStyle/>
          <a:p>
            <a:r>
              <a:rPr lang="ru-RU" sz="3200" b="1" dirty="0">
                <a:solidFill>
                  <a:schemeClr val="accent5">
                    <a:lumMod val="75000"/>
                  </a:schemeClr>
                </a:solidFill>
              </a:rPr>
              <a:t>Строение лёгочной улитки: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69278" y="94643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Строение брюхоногих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2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брюхоногих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https://houseaqua.ru/uploads/posts/2015-02/thumbs/1424096710_planorbis-corneus-var.-rubra-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95813"/>
            <a:ext cx="3168352" cy="215447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7544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Катушка роговая красная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6" name="Picture 2" descr="http://st4.stpulscen.ru/images/product/052/133/582_b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52736"/>
            <a:ext cx="4325054" cy="21928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62319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Митра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28" name="Picture 4" descr="http://www.diveplanet.ru/upload/iblock/995/_PNG1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61048"/>
            <a:ext cx="3096344" cy="232225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54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Тонкополосый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эпитониум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1030" name="Picture 6" descr="http://animalsfoto.com/photo/86/868262da5db6885d16ce52b50825b81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2113" b="3328"/>
          <a:stretch/>
        </p:blipFill>
        <p:spPr bwMode="auto">
          <a:xfrm>
            <a:off x="4887253" y="3812847"/>
            <a:ext cx="3278263" cy="2418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2848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>
                <a:solidFill>
                  <a:schemeClr val="accent5">
                    <a:lumMod val="75000"/>
                  </a:schemeClr>
                </a:solidFill>
              </a:rPr>
              <a:t>Ципрея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тигровая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27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брюхоногих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Колумбариум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2319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</a:rPr>
              <a:t>Брадибена Вайриха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754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Прудовик обыкновенный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848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Тритония </a:t>
            </a:r>
            <a:r>
              <a:rPr lang="ru-RU" b="1" dirty="0" err="1" smtClean="0">
                <a:solidFill>
                  <a:schemeClr val="accent5">
                    <a:lumMod val="75000"/>
                  </a:schemeClr>
                </a:solidFill>
              </a:rPr>
              <a:t>Хомберга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2050" name="Picture 2" descr="https://img-fotki.yandex.ru/get/109344/200266923.60e/0_176645_3fbaa0c5_X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" t="6617" r="3962" b="5297"/>
          <a:stretch/>
        </p:blipFill>
        <p:spPr bwMode="auto">
          <a:xfrm>
            <a:off x="611560" y="1018730"/>
            <a:ext cx="3187848" cy="22268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upload.wikimedia.org/wikipedia/commons/8/85/Fruticicola_fruticu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215" y="996318"/>
            <a:ext cx="2936921" cy="22716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https://animalreader.ru/wp-content/uploads/2014/11/prudovik-animal-reader.ru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812847"/>
            <a:ext cx="3072342" cy="230425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images.nationalgeographic.com/wpf/media-live/photos/000/181/cache/nudibranchs02-tritonia_18172_990x7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8215" y="3789471"/>
            <a:ext cx="3339320" cy="25053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221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23528" y="28709"/>
            <a:ext cx="8390674" cy="64008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40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Многообразие брюхоногих</a:t>
            </a:r>
            <a:endParaRPr lang="en-US" sz="40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Голубой дракон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2319" y="3356992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Улитка - конус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Виноградная улитка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28484" y="6381328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Слизень голубой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AutoShape 6" descr="https://animalreader.ru/wp-content/uploads/2014/11/prudovik-animal-reader.ru_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pbs.twimg.com/media/C-lkV31WAAAPa7t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942" y="3805883"/>
            <a:ext cx="3433926" cy="257544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komotoz.ru/zhivotnye/photos/goluboy_drakon_mollyusk/goluboy_drakon_mollyusk_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64" y="988330"/>
            <a:ext cx="3050144" cy="22876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recommend.ru/sites/default/files/product-images/422444/cQv224sVowmyMlT2xvv7j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09" y="3955988"/>
            <a:ext cx="3131054" cy="22752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terrnews.com/wp-content/uploads/2017/04/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497" y="1075372"/>
            <a:ext cx="3168352" cy="21135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4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9" name="Рисунок 1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0" name="Прямоугольник 19"/>
          <p:cNvSpPr/>
          <p:nvPr/>
        </p:nvSpPr>
        <p:spPr>
          <a:xfrm>
            <a:off x="0" y="5229200"/>
            <a:ext cx="9144000" cy="1628800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0"/>
            <a:ext cx="9144000" cy="83671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2123728" y="98316"/>
            <a:ext cx="5688632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Двустворчатые</a:t>
            </a:r>
            <a:endParaRPr lang="en-US" sz="4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2132411" y="5661248"/>
            <a:ext cx="4934290" cy="6400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моллюски</a:t>
            </a:r>
            <a:endParaRPr lang="en-US" sz="4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https://ds04.infourok.ru/uploads/ex/00ec/000fcbe3-2308eff6/hello_html_m7d0041f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42" y="1196752"/>
            <a:ext cx="635341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989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0027">
  <a:themeElements>
    <a:clrScheme name="Custom 81">
      <a:dk1>
        <a:sysClr val="windowText" lastClr="000000"/>
      </a:dk1>
      <a:lt1>
        <a:srgbClr val="000000"/>
      </a:lt1>
      <a:dk2>
        <a:srgbClr val="000000"/>
      </a:dk2>
      <a:lt2>
        <a:srgbClr val="FFFFFF"/>
      </a:lt2>
      <a:accent1>
        <a:srgbClr val="3F3F3F"/>
      </a:accent1>
      <a:accent2>
        <a:srgbClr val="000000"/>
      </a:accent2>
      <a:accent3>
        <a:srgbClr val="0070C0"/>
      </a:accent3>
      <a:accent4>
        <a:srgbClr val="00B0F0"/>
      </a:accent4>
      <a:accent5>
        <a:srgbClr val="0070C0"/>
      </a:accent5>
      <a:accent6>
        <a:srgbClr val="00B0F0"/>
      </a:accent6>
      <a:hlink>
        <a:srgbClr val="FF0000"/>
      </a:hlink>
      <a:folHlink>
        <a:srgbClr val="00000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S0027</Template>
  <TotalTime>1910</TotalTime>
  <Words>346</Words>
  <Application>Microsoft Office PowerPoint</Application>
  <PresentationFormat>Экран (4:3)</PresentationFormat>
  <Paragraphs>87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S0027</vt:lpstr>
      <vt:lpstr>моллюсков</vt:lpstr>
      <vt:lpstr>Моллюски</vt:lpstr>
      <vt:lpstr>Презентация PowerPoint</vt:lpstr>
      <vt:lpstr>Брюхоногие . Gastropoda.</vt:lpstr>
      <vt:lpstr>Строение брюхоногих</vt:lpstr>
      <vt:lpstr>Многообразие брюхоногих</vt:lpstr>
      <vt:lpstr>Многообразие брюхоногих</vt:lpstr>
      <vt:lpstr>Многообразие брюхоногих</vt:lpstr>
      <vt:lpstr>Презентация PowerPoint</vt:lpstr>
      <vt:lpstr>Двустворчатые . Bivalvia.</vt:lpstr>
      <vt:lpstr>Многообразие двустворчатых</vt:lpstr>
      <vt:lpstr>Многообразие двустворчатых</vt:lpstr>
      <vt:lpstr>Многообразие двустворчатых</vt:lpstr>
      <vt:lpstr>Многообразие двустворчатых</vt:lpstr>
      <vt:lpstr>Презентация PowerPoint</vt:lpstr>
      <vt:lpstr>Головоногие . Cefalopoda.</vt:lpstr>
      <vt:lpstr>Строение головоногих</vt:lpstr>
      <vt:lpstr>Строение головоногих</vt:lpstr>
      <vt:lpstr>Многообразие головоногих</vt:lpstr>
      <vt:lpstr>Многообразие головоногих</vt:lpstr>
      <vt:lpstr>Многообразие головоногих</vt:lpstr>
      <vt:lpstr>Многообразие головоногих</vt:lpstr>
      <vt:lpstr>Многообразие головоногих</vt:lpstr>
      <vt:lpstr>Многообразие головоногих</vt:lpstr>
      <vt:lpstr>Немного истории…</vt:lpstr>
      <vt:lpstr>Самые - самые</vt:lpstr>
      <vt:lpstr>Самые - самые</vt:lpstr>
      <vt:lpstr>Самые - самые</vt:lpstr>
      <vt:lpstr>Самые - самые</vt:lpstr>
      <vt:lpstr>Самые - самые</vt:lpstr>
      <vt:lpstr>У вас еще остались вопросы?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Многообразие моллюсков</dc:title>
  <dc:creator>makitty</dc:creator>
  <cp:lastModifiedBy>3</cp:lastModifiedBy>
  <cp:revision>46</cp:revision>
  <dcterms:created xsi:type="dcterms:W3CDTF">2018-02-11T08:37:04Z</dcterms:created>
  <dcterms:modified xsi:type="dcterms:W3CDTF">2018-02-13T06:43:38Z</dcterms:modified>
</cp:coreProperties>
</file>