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71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>
        <p:scale>
          <a:sx n="66" d="100"/>
          <a:sy n="66" d="100"/>
        </p:scale>
        <p:origin x="-151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40874"/>
            <a:ext cx="8229600" cy="433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Геометрические фигуры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015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2.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1916833"/>
            <a:ext cx="417646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13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3.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Объект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68580" indent="0">
                  <a:buNone/>
                </a:pPr>
                <a:r>
                  <a:rPr lang="ru-RU" dirty="0" smtClean="0"/>
                  <a:t>Два угла треугольника имеют величину по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/>
                          </a:rPr>
                          <m:t>64</m:t>
                        </m:r>
                      </m:e>
                      <m:sup>
                        <m:r>
                          <a:rPr lang="ru-RU" b="0" i="1" smtClean="0">
                            <a:latin typeface="Cambria Math"/>
                          </a:rPr>
                          <m:t>0</m:t>
                        </m:r>
                      </m:sup>
                    </m:sSup>
                  </m:oMath>
                </a14:m>
                <a:r>
                  <a:rPr lang="ru-RU" dirty="0" smtClean="0"/>
                  <a:t>. Определите величину третьего угла.</a:t>
                </a:r>
                <a:endParaRPr lang="ru-RU" dirty="0"/>
              </a:p>
            </p:txBody>
          </p:sp>
        </mc:Choice>
        <mc:Fallback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360" t="-1389" r="-17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4382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4.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dirty="0" smtClean="0"/>
              <a:t>В треугольнике АВС угол В </a:t>
            </a:r>
            <a:r>
              <a:rPr lang="ru-RU" dirty="0" err="1" smtClean="0"/>
              <a:t>в</a:t>
            </a:r>
            <a:r>
              <a:rPr lang="ru-RU" dirty="0" smtClean="0"/>
              <a:t> 4 раза, а угол С в 7 раз больше угла А. Найдите все углы треугольника АВС.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508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5.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49121"/>
            <a:ext cx="5060199" cy="506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442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Вычислите :  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Объект 4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611560" y="1340768"/>
                <a:ext cx="7416824" cy="4680520"/>
              </a:xfrm>
            </p:spPr>
            <p:txBody>
              <a:bodyPr>
                <a:normAutofit/>
              </a:bodyPr>
              <a:lstStyle/>
              <a:p>
                <a:pPr marL="45720" indent="0">
                  <a:buNone/>
                </a:pPr>
                <a:r>
                  <a:rPr lang="ru-RU" dirty="0" smtClean="0"/>
                  <a:t>а)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16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ru-RU" b="0" dirty="0" smtClean="0"/>
                  <a:t/>
                </a:r>
                <a:br>
                  <a:rPr lang="ru-RU" b="0" dirty="0" smtClean="0"/>
                </a:br>
                <a:endParaRPr lang="ru-RU" b="0" dirty="0" smtClean="0"/>
              </a:p>
              <a:p>
                <a:pPr marL="45720" indent="0">
                  <a:buNone/>
                </a:pPr>
                <a:r>
                  <a:rPr lang="ru-RU" dirty="0"/>
                  <a:t>б</a:t>
                </a:r>
                <a:r>
                  <a:rPr lang="ru-RU" dirty="0" smtClean="0"/>
                  <a:t>) 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1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16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+2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ru-RU" b="0" dirty="0" smtClean="0"/>
                  <a:t/>
                </a:r>
                <a:br>
                  <a:rPr lang="ru-RU" b="0" dirty="0" smtClean="0"/>
                </a:br>
                <a:r>
                  <a:rPr lang="ru-RU" b="0" dirty="0" smtClean="0"/>
                  <a:t/>
                </a:r>
                <a:br>
                  <a:rPr lang="ru-RU" b="0" dirty="0" smtClean="0"/>
                </a:br>
                <a:r>
                  <a:rPr lang="ru-RU" b="0" dirty="0" smtClean="0"/>
                  <a:t>в)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17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:2=</m:t>
                    </m:r>
                  </m:oMath>
                </a14:m>
                <a:r>
                  <a:rPr lang="ru-RU" b="0" dirty="0" smtClean="0"/>
                  <a:t/>
                </a:r>
                <a:br>
                  <a:rPr lang="ru-RU" b="0" dirty="0" smtClean="0"/>
                </a:br>
                <a:endParaRPr lang="ru-RU" b="0" dirty="0" smtClean="0"/>
              </a:p>
              <a:p>
                <a:pPr marL="45720" indent="0">
                  <a:buNone/>
                </a:pPr>
                <a:r>
                  <a:rPr lang="ru-RU" dirty="0" smtClean="0"/>
                  <a:t>г)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ru-RU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12=</m:t>
                    </m:r>
                  </m:oMath>
                </a14:m>
                <a:r>
                  <a:rPr lang="ru-RU" b="0" dirty="0" smtClean="0">
                    <a:ea typeface="Cambria Math"/>
                  </a:rPr>
                  <a:t/>
                </a:r>
                <a:br>
                  <a:rPr lang="ru-RU" b="0" dirty="0" smtClean="0">
                    <a:ea typeface="Cambria Math"/>
                  </a:rPr>
                </a:br>
                <a:endParaRPr lang="ru-RU" b="0" dirty="0" smtClean="0"/>
              </a:p>
              <a:p>
                <a:pPr marL="45720" indent="0">
                  <a:buNone/>
                </a:pPr>
                <a:r>
                  <a:rPr lang="ru-RU" b="0" dirty="0" smtClean="0"/>
                  <a:t>д) 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2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18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611560" y="1340768"/>
                <a:ext cx="7416824" cy="4680520"/>
              </a:xfrm>
              <a:blipFill rotWithShape="1">
                <a:blip r:embed="rId2"/>
                <a:stretch>
                  <a:fillRect l="-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038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Домашняя работа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060848"/>
            <a:ext cx="6768752" cy="2664296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П. 29-37 (повторить правила), № 637, 639, 640.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1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ru-RU" dirty="0" smtClean="0"/>
              <a:t>Сколько на рисунке острых, прямых и тупых углов?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   </a:t>
            </a:r>
            <a:r>
              <a:rPr lang="ru-RU" dirty="0" smtClean="0"/>
              <a:t>Устно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68960"/>
            <a:ext cx="6823338" cy="276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4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5959" y="1524000"/>
            <a:ext cx="429208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08911" cy="1937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Какой угол образуют часовая и минутная стрелки, когда показывают 13  ч; 15 ч; 18 ч.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08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</a:t>
            </a:r>
            <a:r>
              <a:rPr lang="ru-RU" dirty="0" smtClean="0"/>
              <a:t>. Сколько треугольников изображено на рисунке?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68" y="2110369"/>
            <a:ext cx="7359356" cy="254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71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564904"/>
            <a:ext cx="8075240" cy="35310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003232" cy="2160240"/>
          </a:xfrm>
        </p:spPr>
        <p:txBody>
          <a:bodyPr>
            <a:noAutofit/>
          </a:bodyPr>
          <a:lstStyle/>
          <a:p>
            <a:r>
              <a:rPr lang="ru-RU" sz="3400" dirty="0" smtClean="0"/>
              <a:t>4.  На рисунке изображены треугольники. Определите  сколько среди них  тупоугольных, прямоугольных, остроугольных и равнобедренных.</a:t>
            </a:r>
            <a:endParaRPr lang="ru-RU" sz="3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8179454" cy="23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1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60648"/>
            <a:ext cx="5976664" cy="11521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Кроссворд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6257" y="1174118"/>
            <a:ext cx="5714286" cy="259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828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84" y="908720"/>
            <a:ext cx="7420802" cy="492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235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упер физкультминутка для уро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828" y="908720"/>
            <a:ext cx="7857465" cy="4923755"/>
          </a:xfrm>
        </p:spPr>
      </p:pic>
    </p:spTree>
    <p:extLst>
      <p:ext uri="{BB962C8B-B14F-4D97-AF65-F5344CB8AC3E}">
        <p14:creationId xmlns:p14="http://schemas.microsoft.com/office/powerpoint/2010/main" val="16333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1.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1772816"/>
            <a:ext cx="388843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77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716</TotalTime>
  <Words>152</Words>
  <Application>Microsoft Office PowerPoint</Application>
  <PresentationFormat>Экран (4:3)</PresentationFormat>
  <Paragraphs>21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Бумажная</vt:lpstr>
      <vt:lpstr>Воздушный поток</vt:lpstr>
      <vt:lpstr>Остин</vt:lpstr>
      <vt:lpstr>1_Воздушный поток</vt:lpstr>
      <vt:lpstr>Геометрические фигуры</vt:lpstr>
      <vt:lpstr>                           Устно</vt:lpstr>
      <vt:lpstr>2. Какой угол образуют часовая и минутная стрелки, когда показывают 13  ч; 15 ч; 18 ч.</vt:lpstr>
      <vt:lpstr>3. Сколько треугольников изображено на рисунке?</vt:lpstr>
      <vt:lpstr>4.  На рисунке изображены треугольники. Определите  сколько среди них  тупоугольных, прямоугольных, остроугольных и равнобедренных.</vt:lpstr>
      <vt:lpstr>Кроссворд</vt:lpstr>
      <vt:lpstr>Презентация PowerPoint</vt:lpstr>
      <vt:lpstr>Презентация PowerPoint</vt:lpstr>
      <vt:lpstr>Задача 1.</vt:lpstr>
      <vt:lpstr>Задача 2.</vt:lpstr>
      <vt:lpstr>Задача 3.</vt:lpstr>
      <vt:lpstr>Задача 4.</vt:lpstr>
      <vt:lpstr>Задача 5.</vt:lpstr>
      <vt:lpstr>Вычислите :   </vt:lpstr>
      <vt:lpstr>Домашняя работа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фигуры</dc:title>
  <dc:creator>2</dc:creator>
  <cp:lastModifiedBy>2</cp:lastModifiedBy>
  <cp:revision>12</cp:revision>
  <dcterms:created xsi:type="dcterms:W3CDTF">2016-01-14T07:23:07Z</dcterms:created>
  <dcterms:modified xsi:type="dcterms:W3CDTF">2016-02-02T09:43:54Z</dcterms:modified>
</cp:coreProperties>
</file>